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5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9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4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6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9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5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74B3-B7AF-470F-9AA3-6BF29A7998D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9834-9055-43BE-8DFC-F1B0DCEC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0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7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8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14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09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31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54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4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1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06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64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17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2020-01-22T16:18:04Z</dcterms:created>
  <dcterms:modified xsi:type="dcterms:W3CDTF">2020-01-22T16:18:26Z</dcterms:modified>
</cp:coreProperties>
</file>