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1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28F7-EC8E-40EC-B79C-6FDFBE70624A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saturation sat="8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20824"/>
            <a:ext cx="12192000" cy="28163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Уважаемые родители, </a:t>
            </a:r>
          </a:p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прокуратура </a:t>
            </a: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Рязанской </a:t>
            </a: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области </a:t>
            </a:r>
            <a:endParaRPr lang="ru-RU" sz="48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48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ИНФОРМИРУЕТ!</a:t>
            </a:r>
            <a:endParaRPr lang="ru-RU" sz="48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4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saturation sat="8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35680"/>
            <a:ext cx="12192000" cy="332232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 с началом весны регистрируются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случаи травматизма, гибели детей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выпадении из окон!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ребенка без присмотра в комнатах с открытыми окнами</a:t>
            </a:r>
            <a:r>
              <a:rPr lang="en-US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Помните, что москитные сетки не предназначены для защиты от падений.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79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детей без присмотра в комнатах с открытыми окнами, даже на короткий срок.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может привести к необратимым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трагическим последствиям!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saturation sat="110000"/>
                    </a14:imgEffect>
                    <a14:imgEffect>
                      <a14:brightnessContrast bright="-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7860"/>
            <a:ext cx="12192000" cy="300228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Родители (опекуны), допустившие падение ребенка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окна, могут быть привлечены к уголовной ответственности по статье </a:t>
            </a:r>
            <a:r>
              <a:rPr lang="ru-RU" sz="3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 Уголовного кодекса Российской Федерации</a:t>
            </a:r>
            <a:endParaRPr lang="ru-RU" sz="3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3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94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прокуратура111</dc:creator>
  <cp:lastModifiedBy>Савина Елена Валентиновна</cp:lastModifiedBy>
  <cp:revision>10</cp:revision>
  <dcterms:created xsi:type="dcterms:W3CDTF">2023-05-17T09:31:13Z</dcterms:created>
  <dcterms:modified xsi:type="dcterms:W3CDTF">2023-07-25T07:32:51Z</dcterms:modified>
</cp:coreProperties>
</file>