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1" r:id="rId8"/>
    <p:sldId id="262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796"/>
    <a:srgbClr val="4F81BD"/>
    <a:srgbClr val="42B38E"/>
    <a:srgbClr val="009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95959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3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95959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3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95959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3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95959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3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410910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95959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3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6875" y="142206"/>
            <a:ext cx="8011795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875" y="1014888"/>
            <a:ext cx="8136255" cy="180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29077" y="4885082"/>
            <a:ext cx="201295" cy="207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595959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3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hyperlink" Target="https://vk.com/public216255362" TargetMode="Externa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png"/><Relationship Id="rId4" Type="http://schemas.openxmlformats.org/officeDocument/2006/relationships/image" Target="../media/image8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4.jpeg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jpe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175" y="1158508"/>
            <a:ext cx="4057015" cy="100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400" b="0" spc="165" dirty="0">
                <a:solidFill>
                  <a:srgbClr val="000000"/>
                </a:solidFill>
                <a:latin typeface="Verdana"/>
                <a:cs typeface="Verdana"/>
              </a:rPr>
              <a:t>Поп</a:t>
            </a:r>
            <a:r>
              <a:rPr sz="1400" b="0" spc="60" dirty="0">
                <a:solidFill>
                  <a:srgbClr val="000000"/>
                </a:solidFill>
                <a:latin typeface="Verdana"/>
                <a:cs typeface="Verdana"/>
              </a:rPr>
              <a:t>у</a:t>
            </a:r>
            <a:r>
              <a:rPr sz="1400" b="0" spc="135" dirty="0">
                <a:solidFill>
                  <a:srgbClr val="000000"/>
                </a:solidFill>
                <a:latin typeface="Verdana"/>
                <a:cs typeface="Verdana"/>
              </a:rPr>
              <a:t>ляризация</a:t>
            </a:r>
            <a:r>
              <a:rPr sz="140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400" b="0" spc="135" dirty="0">
                <a:solidFill>
                  <a:srgbClr val="000000"/>
                </a:solidFill>
                <a:latin typeface="Verdana"/>
                <a:cs typeface="Verdana"/>
              </a:rPr>
              <a:t>федерального  </a:t>
            </a:r>
            <a:r>
              <a:rPr sz="1400" b="0" spc="170" dirty="0">
                <a:solidFill>
                  <a:srgbClr val="000000"/>
                </a:solidFill>
                <a:latin typeface="Verdana"/>
                <a:cs typeface="Verdana"/>
              </a:rPr>
              <a:t>проекта</a:t>
            </a:r>
            <a:r>
              <a:rPr sz="140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400" b="0" spc="155" dirty="0">
                <a:solidFill>
                  <a:srgbClr val="000000"/>
                </a:solidFill>
                <a:latin typeface="Verdana"/>
                <a:cs typeface="Verdana"/>
              </a:rPr>
              <a:t>«Профессионали</a:t>
            </a:r>
            <a:r>
              <a:rPr sz="1400" b="0" spc="50" dirty="0">
                <a:solidFill>
                  <a:srgbClr val="000000"/>
                </a:solidFill>
                <a:latin typeface="Verdana"/>
                <a:cs typeface="Verdana"/>
              </a:rPr>
              <a:t>т</a:t>
            </a:r>
            <a:r>
              <a:rPr sz="1400" b="0" spc="60" dirty="0">
                <a:solidFill>
                  <a:srgbClr val="000000"/>
                </a:solidFill>
                <a:latin typeface="Verdana"/>
                <a:cs typeface="Verdana"/>
              </a:rPr>
              <a:t>ет»:  </a:t>
            </a:r>
            <a:r>
              <a:rPr sz="1400" b="0" spc="155" dirty="0">
                <a:solidFill>
                  <a:srgbClr val="000000"/>
                </a:solidFill>
                <a:latin typeface="Verdana"/>
                <a:cs typeface="Verdana"/>
              </a:rPr>
              <a:t>проектная</a:t>
            </a:r>
            <a:r>
              <a:rPr sz="140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400" b="0" spc="175" dirty="0">
                <a:solidFill>
                  <a:srgbClr val="000000"/>
                </a:solidFill>
                <a:latin typeface="Verdana"/>
                <a:cs typeface="Verdana"/>
              </a:rPr>
              <a:t>дея</a:t>
            </a:r>
            <a:r>
              <a:rPr sz="1400" b="0" spc="75" dirty="0">
                <a:solidFill>
                  <a:srgbClr val="000000"/>
                </a:solidFill>
                <a:latin typeface="Verdana"/>
                <a:cs typeface="Verdana"/>
              </a:rPr>
              <a:t>т</a:t>
            </a:r>
            <a:r>
              <a:rPr sz="1400" b="0" spc="165" dirty="0">
                <a:solidFill>
                  <a:srgbClr val="000000"/>
                </a:solidFill>
                <a:latin typeface="Verdana"/>
                <a:cs typeface="Verdana"/>
              </a:rPr>
              <a:t>ельность</a:t>
            </a:r>
            <a:r>
              <a:rPr sz="140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400" b="0" spc="120" dirty="0">
                <a:solidFill>
                  <a:srgbClr val="000000"/>
                </a:solidFill>
                <a:latin typeface="Verdana"/>
                <a:cs typeface="Verdana"/>
              </a:rPr>
              <a:t>в</a:t>
            </a:r>
            <a:r>
              <a:rPr sz="140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400" b="0" spc="155" dirty="0">
                <a:solidFill>
                  <a:srgbClr val="000000"/>
                </a:solidFill>
                <a:latin typeface="Verdana"/>
                <a:cs typeface="Verdana"/>
              </a:rPr>
              <a:t>карьерном  </a:t>
            </a:r>
            <a:r>
              <a:rPr sz="1400" b="0" spc="145" dirty="0">
                <a:solidFill>
                  <a:srgbClr val="000000"/>
                </a:solidFill>
                <a:latin typeface="Verdana"/>
                <a:cs typeface="Verdana"/>
              </a:rPr>
              <a:t>проектировании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24676"/>
            <a:ext cx="5352738" cy="141882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771375" y="741025"/>
            <a:ext cx="3093720" cy="3079750"/>
            <a:chOff x="5771375" y="741025"/>
            <a:chExt cx="3093720" cy="3079750"/>
          </a:xfrm>
        </p:grpSpPr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1375" y="741025"/>
              <a:ext cx="3093349" cy="30797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5175" y="2358550"/>
              <a:ext cx="468799" cy="38532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95846" y="2508021"/>
            <a:ext cx="3694429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dirty="0">
                <a:latin typeface="Tahoma"/>
                <a:cs typeface="Tahoma"/>
              </a:rPr>
              <a:t>ОГБПОУ «Рязанский колледж электроники»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81036" y="2813681"/>
            <a:ext cx="3810" cy="1073785"/>
          </a:xfrm>
          <a:custGeom>
            <a:avLst/>
            <a:gdLst/>
            <a:ahLst/>
            <a:cxnLst/>
            <a:rect l="l" t="t" r="r" b="b"/>
            <a:pathLst>
              <a:path w="3809" h="1073785">
                <a:moveTo>
                  <a:pt x="3599" y="0"/>
                </a:moveTo>
                <a:lnTo>
                  <a:pt x="0" y="1073699"/>
                </a:lnTo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6214"/>
            <a:ext cx="9077744" cy="461728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126999" y="111324"/>
            <a:ext cx="6913245" cy="474980"/>
            <a:chOff x="2126999" y="111324"/>
            <a:chExt cx="6913245" cy="474980"/>
          </a:xfrm>
        </p:grpSpPr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8324" y="141600"/>
              <a:ext cx="4964124" cy="2016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81742" y="111327"/>
              <a:ext cx="5158740" cy="267335"/>
            </a:xfrm>
            <a:custGeom>
              <a:avLst/>
              <a:gdLst/>
              <a:ahLst/>
              <a:cxnLst/>
              <a:rect l="l" t="t" r="r" b="b"/>
              <a:pathLst>
                <a:path w="5158740" h="267335">
                  <a:moveTo>
                    <a:pt x="5158498" y="0"/>
                  </a:moveTo>
                  <a:lnTo>
                    <a:pt x="0" y="0"/>
                  </a:lnTo>
                  <a:lnTo>
                    <a:pt x="0" y="230898"/>
                  </a:lnTo>
                  <a:lnTo>
                    <a:pt x="0" y="267296"/>
                  </a:lnTo>
                  <a:lnTo>
                    <a:pt x="5158498" y="267296"/>
                  </a:lnTo>
                  <a:lnTo>
                    <a:pt x="5158498" y="230898"/>
                  </a:lnTo>
                  <a:lnTo>
                    <a:pt x="51584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26999" y="342225"/>
              <a:ext cx="5142865" cy="243840"/>
            </a:xfrm>
            <a:custGeom>
              <a:avLst/>
              <a:gdLst/>
              <a:ahLst/>
              <a:cxnLst/>
              <a:rect l="l" t="t" r="r" b="b"/>
              <a:pathLst>
                <a:path w="5142865" h="243840">
                  <a:moveTo>
                    <a:pt x="5142352" y="243840"/>
                  </a:moveTo>
                  <a:lnTo>
                    <a:pt x="0" y="243840"/>
                  </a:lnTo>
                  <a:lnTo>
                    <a:pt x="0" y="0"/>
                  </a:lnTo>
                  <a:lnTo>
                    <a:pt x="5142352" y="0"/>
                  </a:lnTo>
                  <a:lnTo>
                    <a:pt x="5142352" y="24384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71677" y="1171725"/>
            <a:ext cx="1747520" cy="198120"/>
          </a:xfrm>
          <a:prstGeom prst="rect">
            <a:avLst/>
          </a:prstGeom>
          <a:solidFill>
            <a:srgbClr val="EE730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0"/>
              </a:lnSpc>
            </a:pPr>
            <a:r>
              <a:rPr sz="1300" b="1" spc="65" dirty="0">
                <a:solidFill>
                  <a:srgbClr val="FFFFFF"/>
                </a:solidFill>
                <a:latin typeface="Tahoma"/>
                <a:cs typeface="Tahoma"/>
              </a:rPr>
              <a:t>КАРЬЕРНАЯ</a:t>
            </a:r>
            <a:r>
              <a:rPr sz="13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65" dirty="0">
                <a:solidFill>
                  <a:srgbClr val="FFFFFF"/>
                </a:solidFill>
                <a:latin typeface="Tahoma"/>
                <a:cs typeface="Tahoma"/>
              </a:rPr>
              <a:t>КАРТА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4775" y="2022425"/>
            <a:ext cx="1668780" cy="243840"/>
          </a:xfrm>
          <a:prstGeom prst="rect">
            <a:avLst/>
          </a:prstGeom>
          <a:solidFill>
            <a:srgbClr val="6AA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55"/>
              </a:lnSpc>
            </a:pPr>
            <a:r>
              <a:rPr sz="1600" b="1" spc="6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600" b="1" spc="80" dirty="0">
                <a:solidFill>
                  <a:srgbClr val="FFFFFF"/>
                </a:solidFill>
                <a:latin typeface="Tahoma"/>
                <a:cs typeface="Tahoma"/>
              </a:rPr>
              <a:t>ТВЕ</a:t>
            </a:r>
            <a:r>
              <a:rPr sz="1600" b="1" spc="45" dirty="0">
                <a:solidFill>
                  <a:srgbClr val="FFFFFF"/>
                </a:solidFill>
                <a:latin typeface="Tahoma"/>
                <a:cs typeface="Tahoma"/>
              </a:rPr>
              <a:t>РЖ</a:t>
            </a:r>
            <a:r>
              <a:rPr sz="1600" b="1" spc="85" dirty="0">
                <a:solidFill>
                  <a:srgbClr val="FFFFFF"/>
                </a:solidFill>
                <a:latin typeface="Tahoma"/>
                <a:cs typeface="Tahoma"/>
              </a:rPr>
              <a:t>ДЕН</a:t>
            </a:r>
            <a:r>
              <a:rPr sz="1600" b="1" spc="110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1600" b="1" spc="-165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55078" y="1164286"/>
            <a:ext cx="5912485" cy="499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4999"/>
              </a:lnSpc>
              <a:spcBef>
                <a:spcPts val="100"/>
              </a:spcBef>
              <a:buClr>
                <a:srgbClr val="1BB0E6"/>
              </a:buClr>
              <a:buFont typeface="MS PGothic"/>
              <a:buChar char="➔"/>
              <a:tabLst>
                <a:tab pos="354965" algn="l"/>
                <a:tab pos="355600" algn="l"/>
              </a:tabLst>
            </a:pPr>
            <a:r>
              <a:rPr sz="900" spc="60" dirty="0">
                <a:latin typeface="Tahoma"/>
                <a:cs typeface="Tahoma"/>
              </a:rPr>
              <a:t>визуализация,</a:t>
            </a:r>
            <a:r>
              <a:rPr sz="900" spc="-40" dirty="0">
                <a:latin typeface="Tahoma"/>
                <a:cs typeface="Tahoma"/>
              </a:rPr>
              <a:t> </a:t>
            </a:r>
            <a:r>
              <a:rPr sz="900" spc="70" dirty="0">
                <a:latin typeface="Tahoma"/>
                <a:cs typeface="Tahoma"/>
              </a:rPr>
              <a:t>наглядно</a:t>
            </a:r>
            <a:r>
              <a:rPr sz="900" spc="-40" dirty="0">
                <a:latin typeface="Tahoma"/>
                <a:cs typeface="Tahoma"/>
              </a:rPr>
              <a:t> </a:t>
            </a:r>
            <a:r>
              <a:rPr sz="900" spc="75" dirty="0">
                <a:latin typeface="Tahoma"/>
                <a:cs typeface="Tahoma"/>
              </a:rPr>
              <a:t>показывающая</a:t>
            </a:r>
            <a:r>
              <a:rPr sz="900" spc="-35" dirty="0">
                <a:latin typeface="Tahoma"/>
                <a:cs typeface="Tahoma"/>
              </a:rPr>
              <a:t> </a:t>
            </a:r>
            <a:r>
              <a:rPr sz="900" spc="85" dirty="0">
                <a:latin typeface="Tahoma"/>
                <a:cs typeface="Tahoma"/>
              </a:rPr>
              <a:t>возможные</a:t>
            </a:r>
            <a:r>
              <a:rPr sz="900" spc="-40" dirty="0">
                <a:latin typeface="Tahoma"/>
                <a:cs typeface="Tahoma"/>
              </a:rPr>
              <a:t> </a:t>
            </a:r>
            <a:r>
              <a:rPr sz="900" spc="70" dirty="0">
                <a:latin typeface="Tahoma"/>
                <a:cs typeface="Tahoma"/>
              </a:rPr>
              <a:t>траектории</a:t>
            </a:r>
            <a:r>
              <a:rPr sz="900" spc="-40" dirty="0">
                <a:latin typeface="Tahoma"/>
                <a:cs typeface="Tahoma"/>
              </a:rPr>
              <a:t> </a:t>
            </a:r>
            <a:r>
              <a:rPr sz="900" spc="75" dirty="0">
                <a:latin typeface="Tahoma"/>
                <a:cs typeface="Tahoma"/>
              </a:rPr>
              <a:t>карьерного</a:t>
            </a:r>
            <a:r>
              <a:rPr sz="900" spc="-35" dirty="0">
                <a:latin typeface="Tahoma"/>
                <a:cs typeface="Tahoma"/>
              </a:rPr>
              <a:t> </a:t>
            </a:r>
            <a:r>
              <a:rPr sz="900" spc="65" dirty="0">
                <a:latin typeface="Tahoma"/>
                <a:cs typeface="Tahoma"/>
              </a:rPr>
              <a:t>роста</a:t>
            </a:r>
            <a:r>
              <a:rPr sz="900" spc="-40" dirty="0">
                <a:latin typeface="Tahoma"/>
                <a:cs typeface="Tahoma"/>
              </a:rPr>
              <a:t> </a:t>
            </a:r>
            <a:r>
              <a:rPr sz="900" spc="80" dirty="0">
                <a:latin typeface="Tahoma"/>
                <a:cs typeface="Tahoma"/>
              </a:rPr>
              <a:t>молодого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60" dirty="0">
                <a:latin typeface="Tahoma"/>
                <a:cs typeface="Tahoma"/>
              </a:rPr>
              <a:t>специалиста. </a:t>
            </a:r>
            <a:r>
              <a:rPr sz="900" spc="90" dirty="0">
                <a:latin typeface="Tahoma"/>
                <a:cs typeface="Tahoma"/>
              </a:rPr>
              <a:t>Личный </a:t>
            </a:r>
            <a:r>
              <a:rPr sz="900" spc="70" dirty="0">
                <a:latin typeface="Tahoma"/>
                <a:cs typeface="Tahoma"/>
              </a:rPr>
              <a:t>навигатор для </a:t>
            </a:r>
            <a:r>
              <a:rPr sz="900" spc="75" dirty="0">
                <a:latin typeface="Tahoma"/>
                <a:cs typeface="Tahoma"/>
              </a:rPr>
              <a:t>достижения </a:t>
            </a:r>
            <a:r>
              <a:rPr sz="900" spc="80" dirty="0">
                <a:latin typeface="Tahoma"/>
                <a:cs typeface="Tahoma"/>
              </a:rPr>
              <a:t>желаемой </a:t>
            </a:r>
            <a:r>
              <a:rPr sz="900" spc="50" dirty="0">
                <a:latin typeface="Tahoma"/>
                <a:cs typeface="Tahoma"/>
              </a:rPr>
              <a:t>цели, </a:t>
            </a:r>
            <a:r>
              <a:rPr sz="900" spc="70" dirty="0">
                <a:latin typeface="Tahoma"/>
                <a:cs typeface="Tahoma"/>
              </a:rPr>
              <a:t>ориентир, </a:t>
            </a:r>
            <a:r>
              <a:rPr sz="900" spc="85" dirty="0">
                <a:latin typeface="Tahoma"/>
                <a:cs typeface="Tahoma"/>
              </a:rPr>
              <a:t>создающий </a:t>
            </a:r>
            <a:r>
              <a:rPr sz="900" spc="90" dirty="0">
                <a:latin typeface="Tahoma"/>
                <a:cs typeface="Tahoma"/>
              </a:rPr>
              <a:t> </a:t>
            </a:r>
            <a:r>
              <a:rPr sz="900" spc="80" dirty="0">
                <a:latin typeface="Tahoma"/>
                <a:cs typeface="Tahoma"/>
              </a:rPr>
              <a:t>мотивацию</a:t>
            </a:r>
            <a:r>
              <a:rPr sz="900" spc="-50" dirty="0">
                <a:latin typeface="Tahoma"/>
                <a:cs typeface="Tahoma"/>
              </a:rPr>
              <a:t> </a:t>
            </a:r>
            <a:r>
              <a:rPr sz="900" spc="70" dirty="0">
                <a:latin typeface="Tahoma"/>
                <a:cs typeface="Tahoma"/>
              </a:rPr>
              <a:t>для</a:t>
            </a:r>
            <a:r>
              <a:rPr sz="900" spc="-50" dirty="0">
                <a:latin typeface="Tahoma"/>
                <a:cs typeface="Tahoma"/>
              </a:rPr>
              <a:t> </a:t>
            </a:r>
            <a:r>
              <a:rPr sz="900" spc="75" dirty="0">
                <a:latin typeface="Tahoma"/>
                <a:cs typeface="Tahoma"/>
              </a:rPr>
              <a:t>выпускника</a:t>
            </a:r>
            <a:r>
              <a:rPr sz="900" spc="-50" dirty="0">
                <a:latin typeface="Tahoma"/>
                <a:cs typeface="Tahoma"/>
              </a:rPr>
              <a:t> </a:t>
            </a:r>
            <a:r>
              <a:rPr sz="900" spc="75" dirty="0">
                <a:latin typeface="Tahoma"/>
                <a:cs typeface="Tahoma"/>
              </a:rPr>
              <a:t>в</a:t>
            </a:r>
            <a:r>
              <a:rPr sz="900" spc="-50" dirty="0">
                <a:latin typeface="Tahoma"/>
                <a:cs typeface="Tahoma"/>
              </a:rPr>
              <a:t> </a:t>
            </a:r>
            <a:r>
              <a:rPr sz="900" spc="90" dirty="0">
                <a:latin typeface="Tahoma"/>
                <a:cs typeface="Tahoma"/>
              </a:rPr>
              <a:t>процессе</a:t>
            </a:r>
            <a:r>
              <a:rPr sz="900" spc="-50" dirty="0">
                <a:latin typeface="Tahoma"/>
                <a:cs typeface="Tahoma"/>
              </a:rPr>
              <a:t> </a:t>
            </a:r>
            <a:r>
              <a:rPr sz="900" spc="75" dirty="0">
                <a:latin typeface="Tahoma"/>
                <a:cs typeface="Tahoma"/>
              </a:rPr>
              <a:t>обучения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2149" y="1731387"/>
            <a:ext cx="8439785" cy="8255"/>
          </a:xfrm>
          <a:custGeom>
            <a:avLst/>
            <a:gdLst/>
            <a:ahLst/>
            <a:cxnLst/>
            <a:rect l="l" t="t" r="r" b="b"/>
            <a:pathLst>
              <a:path w="8439785" h="8255">
                <a:moveTo>
                  <a:pt x="0" y="8099"/>
                </a:moveTo>
                <a:lnTo>
                  <a:pt x="8439599" y="0"/>
                </a:lnTo>
              </a:path>
            </a:pathLst>
          </a:custGeom>
          <a:ln w="19049">
            <a:solidFill>
              <a:srgbClr val="A4C1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114299" y="321397"/>
            <a:ext cx="51701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80" dirty="0">
                <a:solidFill>
                  <a:srgbClr val="000000"/>
                </a:solidFill>
              </a:rPr>
              <a:t>КАРЬЕРНАЯ</a:t>
            </a:r>
            <a:r>
              <a:rPr sz="1600" spc="-20" dirty="0">
                <a:solidFill>
                  <a:srgbClr val="000000"/>
                </a:solidFill>
              </a:rPr>
              <a:t> </a:t>
            </a:r>
            <a:r>
              <a:rPr sz="1600" spc="75" dirty="0">
                <a:solidFill>
                  <a:srgbClr val="000000"/>
                </a:solidFill>
              </a:rPr>
              <a:t>КАРТА</a:t>
            </a:r>
            <a:r>
              <a:rPr sz="1600" spc="-15" dirty="0">
                <a:solidFill>
                  <a:srgbClr val="000000"/>
                </a:solidFill>
              </a:rPr>
              <a:t> </a:t>
            </a:r>
            <a:r>
              <a:rPr sz="1600" spc="75" dirty="0">
                <a:solidFill>
                  <a:srgbClr val="000000"/>
                </a:solidFill>
              </a:rPr>
              <a:t>ВЫПУСКНИКА</a:t>
            </a:r>
            <a:r>
              <a:rPr sz="1600" spc="-15" dirty="0">
                <a:solidFill>
                  <a:srgbClr val="000000"/>
                </a:solidFill>
              </a:rPr>
              <a:t> </a:t>
            </a:r>
            <a:r>
              <a:rPr sz="1600" spc="95" dirty="0">
                <a:solidFill>
                  <a:srgbClr val="000000"/>
                </a:solidFill>
              </a:rPr>
              <a:t>ПРОГРАММ</a:t>
            </a:r>
            <a:endParaRPr sz="1600"/>
          </a:p>
        </p:txBody>
      </p:sp>
      <p:sp>
        <p:nvSpPr>
          <p:cNvPr id="12" name="object 12"/>
          <p:cNvSpPr/>
          <p:nvPr/>
        </p:nvSpPr>
        <p:spPr>
          <a:xfrm>
            <a:off x="1825316" y="586065"/>
            <a:ext cx="5746115" cy="243840"/>
          </a:xfrm>
          <a:custGeom>
            <a:avLst/>
            <a:gdLst/>
            <a:ahLst/>
            <a:cxnLst/>
            <a:rect l="l" t="t" r="r" b="b"/>
            <a:pathLst>
              <a:path w="5746115" h="243840">
                <a:moveTo>
                  <a:pt x="5745717" y="243839"/>
                </a:moveTo>
                <a:lnTo>
                  <a:pt x="0" y="243839"/>
                </a:lnTo>
                <a:lnTo>
                  <a:pt x="0" y="0"/>
                </a:lnTo>
                <a:lnTo>
                  <a:pt x="5745717" y="0"/>
                </a:lnTo>
                <a:lnTo>
                  <a:pt x="5745717" y="24383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12616" y="565236"/>
            <a:ext cx="57734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80" dirty="0">
                <a:latin typeface="Tahoma"/>
                <a:cs typeface="Tahoma"/>
              </a:rPr>
              <a:t>ФЕДЕРАЛЬНОГО</a:t>
            </a:r>
            <a:r>
              <a:rPr sz="1600" b="1" spc="-40" dirty="0">
                <a:latin typeface="Tahoma"/>
                <a:cs typeface="Tahoma"/>
              </a:rPr>
              <a:t> </a:t>
            </a:r>
            <a:r>
              <a:rPr sz="1600" b="1" spc="80" dirty="0">
                <a:latin typeface="Tahoma"/>
                <a:cs typeface="Tahoma"/>
              </a:rPr>
              <a:t>ПРОЕКТА</a:t>
            </a:r>
            <a:r>
              <a:rPr sz="1600" b="1" spc="-35" dirty="0">
                <a:latin typeface="Tahoma"/>
                <a:cs typeface="Tahoma"/>
              </a:rPr>
              <a:t> </a:t>
            </a:r>
            <a:r>
              <a:rPr sz="1600" b="1" spc="50" dirty="0">
                <a:latin typeface="Tahoma"/>
                <a:cs typeface="Tahoma"/>
              </a:rPr>
              <a:t>«ПРОФЕССИОНАЛИТЕТ»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6625" y="2490172"/>
            <a:ext cx="5989320" cy="1062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1461135">
              <a:lnSpc>
                <a:spcPct val="114999"/>
              </a:lnSpc>
              <a:spcBef>
                <a:spcPts val="100"/>
              </a:spcBef>
            </a:pPr>
            <a:r>
              <a:rPr sz="1200" b="1" spc="40" dirty="0">
                <a:latin typeface="Tahoma"/>
                <a:cs typeface="Tahoma"/>
              </a:rPr>
              <a:t>Заместителем Председателя </a:t>
            </a:r>
            <a:r>
              <a:rPr sz="1200" b="1" spc="30" dirty="0">
                <a:latin typeface="Tahoma"/>
                <a:cs typeface="Tahoma"/>
              </a:rPr>
              <a:t>Правительства </a:t>
            </a:r>
            <a:r>
              <a:rPr sz="1200" b="1" spc="35" dirty="0">
                <a:latin typeface="Tahoma"/>
                <a:cs typeface="Tahoma"/>
              </a:rPr>
              <a:t> </a:t>
            </a:r>
            <a:r>
              <a:rPr sz="1200" b="1" spc="40" dirty="0">
                <a:latin typeface="Tahoma"/>
                <a:cs typeface="Tahoma"/>
              </a:rPr>
              <a:t>Рязанской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35" dirty="0">
                <a:latin typeface="Tahoma"/>
                <a:cs typeface="Tahoma"/>
              </a:rPr>
              <a:t>области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30" dirty="0">
                <a:latin typeface="Tahoma"/>
                <a:cs typeface="Tahoma"/>
              </a:rPr>
              <a:t>(письмо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-65" dirty="0">
                <a:latin typeface="Tahoma"/>
                <a:cs typeface="Tahoma"/>
              </a:rPr>
              <a:t>31.03.2023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-20" dirty="0">
                <a:latin typeface="Tahoma"/>
                <a:cs typeface="Tahoma"/>
              </a:rPr>
              <a:t>№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-40" dirty="0">
                <a:latin typeface="Tahoma"/>
                <a:cs typeface="Tahoma"/>
              </a:rPr>
              <a:t>5-МД/96) </a:t>
            </a:r>
            <a:r>
              <a:rPr sz="1200" b="1" spc="-340" dirty="0">
                <a:latin typeface="Tahoma"/>
                <a:cs typeface="Tahoma"/>
              </a:rPr>
              <a:t> </a:t>
            </a:r>
            <a:r>
              <a:rPr sz="1200" spc="120" dirty="0">
                <a:latin typeface="Tahoma"/>
                <a:cs typeface="Tahoma"/>
              </a:rPr>
              <a:t>по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114" dirty="0">
                <a:latin typeface="Tahoma"/>
                <a:cs typeface="Tahoma"/>
              </a:rPr>
              <a:t>4-м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специальностям:</a:t>
            </a:r>
            <a:endParaRPr sz="1200" dirty="0">
              <a:latin typeface="Tahoma"/>
              <a:cs typeface="Tahoma"/>
            </a:endParaRPr>
          </a:p>
          <a:p>
            <a:pPr marL="335915" indent="-323850">
              <a:lnSpc>
                <a:spcPct val="100000"/>
              </a:lnSpc>
              <a:spcBef>
                <a:spcPts val="215"/>
              </a:spcBef>
              <a:buSzPct val="109090"/>
              <a:buFont typeface="Nirmala UI"/>
              <a:buChar char="—"/>
              <a:tabLst>
                <a:tab pos="335915" algn="l"/>
                <a:tab pos="336550" algn="l"/>
              </a:tabLst>
            </a:pPr>
            <a:r>
              <a:rPr sz="1100" spc="-45" dirty="0">
                <a:latin typeface="Tahoma"/>
                <a:cs typeface="Tahoma"/>
              </a:rPr>
              <a:t>15.01.05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114" dirty="0">
                <a:latin typeface="Tahoma"/>
                <a:cs typeface="Tahoma"/>
              </a:rPr>
              <a:t>Сварщик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75" dirty="0">
                <a:latin typeface="Tahoma"/>
                <a:cs typeface="Tahoma"/>
              </a:rPr>
              <a:t>(ручной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80" dirty="0">
                <a:latin typeface="Tahoma"/>
                <a:cs typeface="Tahoma"/>
              </a:rPr>
              <a:t>частично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105" dirty="0">
                <a:latin typeface="Tahoma"/>
                <a:cs typeface="Tahoma"/>
              </a:rPr>
              <a:t>механизированной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105" dirty="0">
                <a:latin typeface="Tahoma"/>
                <a:cs typeface="Tahoma"/>
              </a:rPr>
              <a:t>сварки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45" dirty="0">
                <a:latin typeface="Tahoma"/>
                <a:cs typeface="Tahoma"/>
              </a:rPr>
              <a:t>(наплавки);</a:t>
            </a:r>
            <a:endParaRPr sz="1100" dirty="0">
              <a:latin typeface="Tahoma"/>
              <a:cs typeface="Tahoma"/>
            </a:endParaRPr>
          </a:p>
          <a:p>
            <a:pPr marL="227329" indent="-215265">
              <a:lnSpc>
                <a:spcPct val="100000"/>
              </a:lnSpc>
              <a:spcBef>
                <a:spcPts val="220"/>
              </a:spcBef>
              <a:buFont typeface="Nirmala UI"/>
              <a:buChar char="—"/>
              <a:tabLst>
                <a:tab pos="227965" algn="l"/>
                <a:tab pos="848360" algn="l"/>
                <a:tab pos="1590675" algn="l"/>
                <a:tab pos="2635885" algn="l"/>
                <a:tab pos="3841750" algn="l"/>
                <a:tab pos="4069715" algn="l"/>
                <a:tab pos="4743450" algn="l"/>
              </a:tabLst>
            </a:pPr>
            <a:r>
              <a:rPr lang="ru-RU" sz="1100" spc="-55" dirty="0">
                <a:latin typeface="Tahoma"/>
                <a:cs typeface="Tahoma"/>
              </a:rPr>
              <a:t>   </a:t>
            </a:r>
            <a:r>
              <a:rPr sz="1100" spc="-55" dirty="0">
                <a:latin typeface="Tahoma"/>
                <a:cs typeface="Tahoma"/>
              </a:rPr>
              <a:t>15.02.12	</a:t>
            </a:r>
            <a:r>
              <a:rPr sz="1100" spc="70" dirty="0">
                <a:latin typeface="Tahoma"/>
                <a:cs typeface="Tahoma"/>
              </a:rPr>
              <a:t>Монтаж,	</a:t>
            </a:r>
            <a:r>
              <a:rPr sz="1100" spc="80" dirty="0">
                <a:latin typeface="Tahoma"/>
                <a:cs typeface="Tahoma"/>
              </a:rPr>
              <a:t>техническое	</a:t>
            </a:r>
            <a:r>
              <a:rPr sz="1100" spc="95" dirty="0">
                <a:latin typeface="Tahoma"/>
                <a:cs typeface="Tahoma"/>
              </a:rPr>
              <a:t>обслуживание	</a:t>
            </a:r>
            <a:r>
              <a:rPr sz="1100" spc="135" dirty="0">
                <a:latin typeface="Tahoma"/>
                <a:cs typeface="Tahoma"/>
              </a:rPr>
              <a:t>и	</a:t>
            </a:r>
            <a:r>
              <a:rPr sz="1100" spc="105" dirty="0">
                <a:latin typeface="Tahoma"/>
                <a:cs typeface="Tahoma"/>
              </a:rPr>
              <a:t>ремонт	</a:t>
            </a:r>
            <a:r>
              <a:rPr sz="1100" spc="110" dirty="0">
                <a:latin typeface="Tahoma"/>
                <a:cs typeface="Tahoma"/>
              </a:rPr>
              <a:t>промышленного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6625" y="3527000"/>
            <a:ext cx="2840355" cy="41148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100" spc="80" dirty="0">
                <a:latin typeface="Tahoma"/>
                <a:cs typeface="Tahoma"/>
              </a:rPr>
              <a:t>оборудования;</a:t>
            </a:r>
            <a:endParaRPr sz="1100">
              <a:latin typeface="Tahoma"/>
              <a:cs typeface="Tahoma"/>
            </a:endParaRPr>
          </a:p>
          <a:p>
            <a:pPr marL="323215">
              <a:lnSpc>
                <a:spcPct val="100000"/>
              </a:lnSpc>
              <a:spcBef>
                <a:spcPts val="200"/>
              </a:spcBef>
            </a:pPr>
            <a:r>
              <a:rPr sz="1100" spc="20" dirty="0">
                <a:latin typeface="Tahoma"/>
                <a:cs typeface="Tahoma"/>
              </a:rPr>
              <a:t>22.02.06</a:t>
            </a:r>
            <a:r>
              <a:rPr sz="1100" spc="-70" dirty="0">
                <a:latin typeface="Tahoma"/>
                <a:cs typeface="Tahoma"/>
              </a:rPr>
              <a:t> </a:t>
            </a:r>
            <a:r>
              <a:rPr sz="1100" spc="100" dirty="0">
                <a:latin typeface="Tahoma"/>
                <a:cs typeface="Tahoma"/>
              </a:rPr>
              <a:t>Сварочное</a:t>
            </a:r>
            <a:r>
              <a:rPr sz="1100" spc="-65" dirty="0">
                <a:latin typeface="Tahoma"/>
                <a:cs typeface="Tahoma"/>
              </a:rPr>
              <a:t> </a:t>
            </a:r>
            <a:r>
              <a:rPr sz="1100" spc="75" dirty="0">
                <a:latin typeface="Tahoma"/>
                <a:cs typeface="Tahoma"/>
              </a:rPr>
              <a:t>производство;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6625" y="3719786"/>
            <a:ext cx="3983990" cy="41148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100" spc="-250" dirty="0">
                <a:latin typeface="Nirmala UI"/>
                <a:cs typeface="Nirmala UI"/>
              </a:rPr>
              <a:t>౼</a:t>
            </a:r>
            <a:endParaRPr sz="1100">
              <a:latin typeface="Nirmala UI"/>
              <a:cs typeface="Nirmala U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  <a:tabLst>
                <a:tab pos="323215" algn="l"/>
              </a:tabLst>
            </a:pPr>
            <a:r>
              <a:rPr sz="1100" spc="-355" dirty="0">
                <a:latin typeface="Nirmala UI"/>
                <a:cs typeface="Nirmala UI"/>
              </a:rPr>
              <a:t>—	</a:t>
            </a:r>
            <a:r>
              <a:rPr sz="1100" spc="-45" dirty="0">
                <a:latin typeface="Tahoma"/>
                <a:cs typeface="Tahoma"/>
              </a:rPr>
              <a:t>15.02.10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spc="90" dirty="0">
                <a:latin typeface="Tahoma"/>
                <a:cs typeface="Tahoma"/>
              </a:rPr>
              <a:t>Мехатроника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spc="135" dirty="0">
                <a:latin typeface="Tahoma"/>
                <a:cs typeface="Tahoma"/>
              </a:rPr>
              <a:t>и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spc="105" dirty="0">
                <a:latin typeface="Tahoma"/>
                <a:cs typeface="Tahoma"/>
              </a:rPr>
              <a:t>мобильная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spc="60" dirty="0">
                <a:latin typeface="Tahoma"/>
                <a:cs typeface="Tahoma"/>
              </a:rPr>
              <a:t>робототехника.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614950" y="1933400"/>
            <a:ext cx="2045335" cy="2517140"/>
            <a:chOff x="6614950" y="1933400"/>
            <a:chExt cx="2045335" cy="2517140"/>
          </a:xfrm>
        </p:grpSpPr>
        <p:pic>
          <p:nvPicPr>
            <p:cNvPr id="18" name="object 1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4950" y="1933400"/>
              <a:ext cx="2045300" cy="25165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1150" y="1990550"/>
              <a:ext cx="1892900" cy="236412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681625" y="1981024"/>
              <a:ext cx="1911985" cy="2383790"/>
            </a:xfrm>
            <a:custGeom>
              <a:avLst/>
              <a:gdLst/>
              <a:ahLst/>
              <a:cxnLst/>
              <a:rect l="l" t="t" r="r" b="b"/>
              <a:pathLst>
                <a:path w="1911984" h="2383790">
                  <a:moveTo>
                    <a:pt x="0" y="0"/>
                  </a:moveTo>
                  <a:lnTo>
                    <a:pt x="1911950" y="0"/>
                  </a:lnTo>
                  <a:lnTo>
                    <a:pt x="1911950" y="2383174"/>
                  </a:lnTo>
                  <a:lnTo>
                    <a:pt x="0" y="2383174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1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7172" y="240258"/>
            <a:ext cx="8221980" cy="548640"/>
          </a:xfrm>
          <a:custGeom>
            <a:avLst/>
            <a:gdLst/>
            <a:ahLst/>
            <a:cxnLst/>
            <a:rect l="l" t="t" r="r" b="b"/>
            <a:pathLst>
              <a:path w="8221980" h="548640">
                <a:moveTo>
                  <a:pt x="8221573" y="274320"/>
                </a:moveTo>
                <a:lnTo>
                  <a:pt x="6082792" y="274320"/>
                </a:lnTo>
                <a:lnTo>
                  <a:pt x="6082792" y="0"/>
                </a:lnTo>
                <a:lnTo>
                  <a:pt x="0" y="0"/>
                </a:lnTo>
                <a:lnTo>
                  <a:pt x="0" y="274320"/>
                </a:lnTo>
                <a:lnTo>
                  <a:pt x="0" y="548640"/>
                </a:lnTo>
                <a:lnTo>
                  <a:pt x="8221573" y="548640"/>
                </a:lnTo>
                <a:lnTo>
                  <a:pt x="8221573" y="274320"/>
                </a:lnTo>
                <a:close/>
              </a:path>
            </a:pathLst>
          </a:custGeom>
          <a:solidFill>
            <a:srgbClr val="6AA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4475" y="218406"/>
            <a:ext cx="8248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100" dirty="0">
                <a:solidFill>
                  <a:srgbClr val="FFFFFF"/>
                </a:solidFill>
                <a:latin typeface="Tahoma"/>
                <a:cs typeface="Tahoma"/>
              </a:rPr>
              <a:t>КАРЬЕРНЫЕ </a:t>
            </a:r>
            <a:r>
              <a:rPr sz="1800" b="1" spc="95" dirty="0">
                <a:solidFill>
                  <a:srgbClr val="FFFFFF"/>
                </a:solidFill>
                <a:latin typeface="Tahoma"/>
                <a:cs typeface="Tahoma"/>
              </a:rPr>
              <a:t>КАРТЫ </a:t>
            </a:r>
            <a:r>
              <a:rPr sz="1800" b="1" spc="80" dirty="0">
                <a:solidFill>
                  <a:srgbClr val="FFFFFF"/>
                </a:solidFill>
                <a:latin typeface="Tahoma"/>
                <a:cs typeface="Tahoma"/>
              </a:rPr>
              <a:t>ВЫПУСКНИКОВ </a:t>
            </a:r>
            <a:r>
              <a:rPr sz="1800" b="1" spc="110" dirty="0">
                <a:solidFill>
                  <a:srgbClr val="FFFFFF"/>
                </a:solidFill>
                <a:latin typeface="Tahoma"/>
                <a:cs typeface="Tahoma"/>
              </a:rPr>
              <a:t>ПРОГРАММ </a:t>
            </a:r>
            <a:r>
              <a:rPr sz="1800" b="1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100" dirty="0">
                <a:solidFill>
                  <a:srgbClr val="FFFFFF"/>
                </a:solidFill>
                <a:latin typeface="Tahoma"/>
                <a:cs typeface="Tahoma"/>
              </a:rPr>
              <a:t>ПРОФЕССИОНАЛИТЕТА</a:t>
            </a:r>
            <a:r>
              <a:rPr sz="1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70" dirty="0">
                <a:solidFill>
                  <a:srgbClr val="FFFFFF"/>
                </a:solidFill>
                <a:latin typeface="Tahoma"/>
                <a:cs typeface="Tahoma"/>
              </a:rPr>
              <a:t>РЯЗАНСКОГО</a:t>
            </a:r>
            <a:r>
              <a:rPr sz="18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75" dirty="0">
                <a:solidFill>
                  <a:srgbClr val="FFFFFF"/>
                </a:solidFill>
                <a:latin typeface="Tahoma"/>
                <a:cs typeface="Tahoma"/>
              </a:rPr>
              <a:t>КОЛЛЕДЖА</a:t>
            </a:r>
            <a:r>
              <a:rPr sz="18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70" dirty="0">
                <a:solidFill>
                  <a:srgbClr val="FFFFFF"/>
                </a:solidFill>
                <a:latin typeface="Tahoma"/>
                <a:cs typeface="Tahoma"/>
              </a:rPr>
              <a:t>ЭЛЕКТРОНИКИ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8300" y="1002899"/>
            <a:ext cx="8957945" cy="4011929"/>
            <a:chOff x="98300" y="1002899"/>
            <a:chExt cx="8957945" cy="4011929"/>
          </a:xfrm>
        </p:grpSpPr>
        <p:pic>
          <p:nvPicPr>
            <p:cNvPr id="5" name="object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8250" y="1002899"/>
              <a:ext cx="4487749" cy="28908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4450" y="1060049"/>
              <a:ext cx="4335349" cy="27384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634925" y="1050524"/>
              <a:ext cx="4354830" cy="2757805"/>
            </a:xfrm>
            <a:custGeom>
              <a:avLst/>
              <a:gdLst/>
              <a:ahLst/>
              <a:cxnLst/>
              <a:rect l="l" t="t" r="r" b="b"/>
              <a:pathLst>
                <a:path w="4354830" h="2757804">
                  <a:moveTo>
                    <a:pt x="0" y="0"/>
                  </a:moveTo>
                  <a:lnTo>
                    <a:pt x="4354399" y="0"/>
                  </a:lnTo>
                  <a:lnTo>
                    <a:pt x="4354399" y="2757549"/>
                  </a:lnTo>
                  <a:lnTo>
                    <a:pt x="0" y="275754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00" y="2265524"/>
              <a:ext cx="4487749" cy="27490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500" y="2322674"/>
              <a:ext cx="4335349" cy="259662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4974" y="2313149"/>
              <a:ext cx="4354830" cy="2616200"/>
            </a:xfrm>
            <a:custGeom>
              <a:avLst/>
              <a:gdLst/>
              <a:ahLst/>
              <a:cxnLst/>
              <a:rect l="l" t="t" r="r" b="b"/>
              <a:pathLst>
                <a:path w="4354830" h="2616200">
                  <a:moveTo>
                    <a:pt x="0" y="0"/>
                  </a:moveTo>
                  <a:lnTo>
                    <a:pt x="4354399" y="0"/>
                  </a:lnTo>
                  <a:lnTo>
                    <a:pt x="4354399" y="2615673"/>
                  </a:lnTo>
                  <a:lnTo>
                    <a:pt x="0" y="2615673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1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052060"/>
            <a:chOff x="0" y="0"/>
            <a:chExt cx="9144000" cy="505206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450" y="2404800"/>
              <a:ext cx="4344999" cy="2646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650" y="2461950"/>
              <a:ext cx="4192599" cy="24943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4125" y="2452424"/>
              <a:ext cx="4211955" cy="2513965"/>
            </a:xfrm>
            <a:custGeom>
              <a:avLst/>
              <a:gdLst/>
              <a:ahLst/>
              <a:cxnLst/>
              <a:rect l="l" t="t" r="r" b="b"/>
              <a:pathLst>
                <a:path w="4211955" h="2513965">
                  <a:moveTo>
                    <a:pt x="0" y="0"/>
                  </a:moveTo>
                  <a:lnTo>
                    <a:pt x="4211649" y="0"/>
                  </a:lnTo>
                  <a:lnTo>
                    <a:pt x="4211649" y="2513449"/>
                  </a:lnTo>
                  <a:lnTo>
                    <a:pt x="0" y="251344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7875" y="881675"/>
              <a:ext cx="4496873" cy="29055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4075" y="938825"/>
              <a:ext cx="4344473" cy="275312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584550" y="929299"/>
              <a:ext cx="4363720" cy="2772410"/>
            </a:xfrm>
            <a:custGeom>
              <a:avLst/>
              <a:gdLst/>
              <a:ahLst/>
              <a:cxnLst/>
              <a:rect l="l" t="t" r="r" b="b"/>
              <a:pathLst>
                <a:path w="4363720" h="2772410">
                  <a:moveTo>
                    <a:pt x="0" y="0"/>
                  </a:moveTo>
                  <a:lnTo>
                    <a:pt x="4363523" y="0"/>
                  </a:lnTo>
                  <a:lnTo>
                    <a:pt x="4363523" y="2772173"/>
                  </a:lnTo>
                  <a:lnTo>
                    <a:pt x="0" y="2772173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7172" y="240258"/>
              <a:ext cx="8221980" cy="548640"/>
            </a:xfrm>
            <a:custGeom>
              <a:avLst/>
              <a:gdLst/>
              <a:ahLst/>
              <a:cxnLst/>
              <a:rect l="l" t="t" r="r" b="b"/>
              <a:pathLst>
                <a:path w="8221980" h="548640">
                  <a:moveTo>
                    <a:pt x="8221573" y="274320"/>
                  </a:moveTo>
                  <a:lnTo>
                    <a:pt x="6082792" y="274320"/>
                  </a:lnTo>
                  <a:lnTo>
                    <a:pt x="6082792" y="0"/>
                  </a:lnTo>
                  <a:lnTo>
                    <a:pt x="0" y="0"/>
                  </a:lnTo>
                  <a:lnTo>
                    <a:pt x="0" y="274320"/>
                  </a:lnTo>
                  <a:lnTo>
                    <a:pt x="0" y="548640"/>
                  </a:lnTo>
                  <a:lnTo>
                    <a:pt x="8221573" y="548640"/>
                  </a:lnTo>
                  <a:lnTo>
                    <a:pt x="8221573" y="274320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24475" y="218406"/>
            <a:ext cx="8248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100" dirty="0">
                <a:solidFill>
                  <a:srgbClr val="FFFFFF"/>
                </a:solidFill>
                <a:latin typeface="Tahoma"/>
                <a:cs typeface="Tahoma"/>
              </a:rPr>
              <a:t>КАРЬЕРНЫЕ </a:t>
            </a:r>
            <a:r>
              <a:rPr sz="1800" b="1" spc="95" dirty="0">
                <a:solidFill>
                  <a:srgbClr val="FFFFFF"/>
                </a:solidFill>
                <a:latin typeface="Tahoma"/>
                <a:cs typeface="Tahoma"/>
              </a:rPr>
              <a:t>КАРТЫ </a:t>
            </a:r>
            <a:r>
              <a:rPr sz="1800" b="1" spc="80" dirty="0">
                <a:solidFill>
                  <a:srgbClr val="FFFFFF"/>
                </a:solidFill>
                <a:latin typeface="Tahoma"/>
                <a:cs typeface="Tahoma"/>
              </a:rPr>
              <a:t>ВЫПУСКНИКОВ </a:t>
            </a:r>
            <a:r>
              <a:rPr sz="1800" b="1" spc="110" dirty="0">
                <a:solidFill>
                  <a:srgbClr val="FFFFFF"/>
                </a:solidFill>
                <a:latin typeface="Tahoma"/>
                <a:cs typeface="Tahoma"/>
              </a:rPr>
              <a:t>ПРОГРАММ </a:t>
            </a:r>
            <a:r>
              <a:rPr sz="1800" b="1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100" dirty="0">
                <a:solidFill>
                  <a:srgbClr val="FFFFFF"/>
                </a:solidFill>
                <a:latin typeface="Tahoma"/>
                <a:cs typeface="Tahoma"/>
              </a:rPr>
              <a:t>ПРОФЕССИОНАЛИТЕТА</a:t>
            </a:r>
            <a:r>
              <a:rPr sz="1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70" dirty="0">
                <a:solidFill>
                  <a:srgbClr val="FFFFFF"/>
                </a:solidFill>
                <a:latin typeface="Tahoma"/>
                <a:cs typeface="Tahoma"/>
              </a:rPr>
              <a:t>РЯЗАНСКОГО</a:t>
            </a:r>
            <a:r>
              <a:rPr sz="18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75" dirty="0">
                <a:solidFill>
                  <a:srgbClr val="FFFFFF"/>
                </a:solidFill>
                <a:latin typeface="Tahoma"/>
                <a:cs typeface="Tahoma"/>
              </a:rPr>
              <a:t>КОЛЛЕДЖА</a:t>
            </a:r>
            <a:r>
              <a:rPr sz="18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70" dirty="0">
                <a:solidFill>
                  <a:srgbClr val="FFFFFF"/>
                </a:solidFill>
                <a:latin typeface="Tahoma"/>
                <a:cs typeface="Tahoma"/>
              </a:rPr>
              <a:t>ЭЛЕКТРОНИКИ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1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5800" y="1550932"/>
            <a:ext cx="9103995" cy="3894454"/>
            <a:chOff x="40425" y="1249274"/>
            <a:chExt cx="9103995" cy="3894454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25" y="1600201"/>
              <a:ext cx="9103574" cy="35432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525" y="1249274"/>
              <a:ext cx="3704913" cy="30958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725" y="1306424"/>
              <a:ext cx="3552513" cy="29434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5200" y="1296899"/>
              <a:ext cx="3571875" cy="2962910"/>
            </a:xfrm>
            <a:custGeom>
              <a:avLst/>
              <a:gdLst/>
              <a:ahLst/>
              <a:cxnLst/>
              <a:rect l="l" t="t" r="r" b="b"/>
              <a:pathLst>
                <a:path w="3571875" h="2962910">
                  <a:moveTo>
                    <a:pt x="0" y="0"/>
                  </a:moveTo>
                  <a:lnTo>
                    <a:pt x="3571563" y="0"/>
                  </a:lnTo>
                  <a:lnTo>
                    <a:pt x="3571563" y="2962499"/>
                  </a:lnTo>
                  <a:lnTo>
                    <a:pt x="0" y="29624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1F37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0850" y="3390575"/>
              <a:ext cx="3090550" cy="17231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7050" y="3447725"/>
              <a:ext cx="2938150" cy="15707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77524" y="3438200"/>
              <a:ext cx="2957195" cy="1590040"/>
            </a:xfrm>
            <a:custGeom>
              <a:avLst/>
              <a:gdLst/>
              <a:ahLst/>
              <a:cxnLst/>
              <a:rect l="l" t="t" r="r" b="b"/>
              <a:pathLst>
                <a:path w="2957195" h="1590039">
                  <a:moveTo>
                    <a:pt x="0" y="0"/>
                  </a:moveTo>
                  <a:lnTo>
                    <a:pt x="2957200" y="0"/>
                  </a:lnTo>
                  <a:lnTo>
                    <a:pt x="2957200" y="1589774"/>
                  </a:lnTo>
                  <a:lnTo>
                    <a:pt x="0" y="1589774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1F37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89575" y="164050"/>
            <a:ext cx="7985759" cy="274320"/>
          </a:xfrm>
          <a:custGeom>
            <a:avLst/>
            <a:gdLst/>
            <a:ahLst/>
            <a:cxnLst/>
            <a:rect l="l" t="t" r="r" b="b"/>
            <a:pathLst>
              <a:path w="7985759" h="274320">
                <a:moveTo>
                  <a:pt x="7985659" y="274320"/>
                </a:moveTo>
                <a:lnTo>
                  <a:pt x="0" y="274320"/>
                </a:lnTo>
                <a:lnTo>
                  <a:pt x="0" y="0"/>
                </a:lnTo>
                <a:lnTo>
                  <a:pt x="7985659" y="0"/>
                </a:lnTo>
                <a:lnTo>
                  <a:pt x="7985659" y="274320"/>
                </a:lnTo>
                <a:close/>
              </a:path>
            </a:pathLst>
          </a:custGeom>
          <a:solidFill>
            <a:srgbClr val="3153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5" dirty="0"/>
              <a:t>СОЦИАЛЬНЫЕ</a:t>
            </a:r>
            <a:r>
              <a:rPr spc="-55" dirty="0"/>
              <a:t> </a:t>
            </a:r>
            <a:r>
              <a:rPr spc="80" dirty="0"/>
              <a:t>СЕТИ</a:t>
            </a:r>
            <a:r>
              <a:rPr spc="-50" dirty="0"/>
              <a:t> </a:t>
            </a:r>
            <a:r>
              <a:rPr spc="90" dirty="0"/>
              <a:t>ОБРАЗОВАТЕЛЬНО-ПРОИЗВОДСТВЕННЫЙ</a:t>
            </a:r>
          </a:p>
        </p:txBody>
      </p:sp>
      <p:sp>
        <p:nvSpPr>
          <p:cNvPr id="12" name="object 12"/>
          <p:cNvSpPr/>
          <p:nvPr/>
        </p:nvSpPr>
        <p:spPr>
          <a:xfrm>
            <a:off x="589575" y="438370"/>
            <a:ext cx="5125720" cy="274320"/>
          </a:xfrm>
          <a:custGeom>
            <a:avLst/>
            <a:gdLst/>
            <a:ahLst/>
            <a:cxnLst/>
            <a:rect l="l" t="t" r="r" b="b"/>
            <a:pathLst>
              <a:path w="5125720" h="274320">
                <a:moveTo>
                  <a:pt x="5125425" y="274320"/>
                </a:moveTo>
                <a:lnTo>
                  <a:pt x="0" y="274320"/>
                </a:lnTo>
                <a:lnTo>
                  <a:pt x="0" y="0"/>
                </a:lnTo>
                <a:lnTo>
                  <a:pt x="5125425" y="0"/>
                </a:lnTo>
                <a:lnTo>
                  <a:pt x="5125425" y="274320"/>
                </a:lnTo>
                <a:close/>
              </a:path>
            </a:pathLst>
          </a:custGeom>
          <a:solidFill>
            <a:srgbClr val="3153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6875" y="416526"/>
            <a:ext cx="5151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95" dirty="0">
                <a:solidFill>
                  <a:srgbClr val="FFFFFF"/>
                </a:solidFill>
                <a:latin typeface="Tahoma"/>
                <a:cs typeface="Tahoma"/>
              </a:rPr>
              <a:t>ЦЕНТР</a:t>
            </a:r>
            <a:r>
              <a:rPr sz="18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30" dirty="0">
                <a:solidFill>
                  <a:srgbClr val="FFFFFF"/>
                </a:solidFill>
                <a:latin typeface="Tahoma"/>
                <a:cs typeface="Tahoma"/>
              </a:rPr>
              <a:t>(КЛАСТЕР)</a:t>
            </a:r>
            <a:r>
              <a:rPr sz="1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Tahoma"/>
                <a:cs typeface="Tahoma"/>
              </a:rPr>
              <a:t>«МАШИНОСТРОЕНИЕ»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9575" y="753838"/>
            <a:ext cx="2611755" cy="274320"/>
          </a:xfrm>
          <a:prstGeom prst="rect">
            <a:avLst/>
          </a:prstGeom>
          <a:solidFill>
            <a:srgbClr val="31538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b="1" spc="2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8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60" dirty="0">
                <a:solidFill>
                  <a:srgbClr val="FFFFFF"/>
                </a:solidFill>
                <a:latin typeface="Tahoma"/>
                <a:cs typeface="Tahoma"/>
              </a:rPr>
              <a:t>Рязанской</a:t>
            </a:r>
            <a:r>
              <a:rPr sz="18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Tahoma"/>
                <a:cs typeface="Tahoma"/>
              </a:rPr>
              <a:t>области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xfrm>
            <a:off x="576875" y="1014888"/>
            <a:ext cx="8136255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120" dirty="0">
                <a:latin typeface="Tahoma"/>
                <a:cs typeface="Tahoma"/>
              </a:rPr>
              <a:t>Социальная</a:t>
            </a:r>
            <a:r>
              <a:rPr b="0" spc="-85" dirty="0">
                <a:latin typeface="Tahoma"/>
                <a:cs typeface="Tahoma"/>
              </a:rPr>
              <a:t> </a:t>
            </a:r>
            <a:r>
              <a:rPr b="0" spc="75" dirty="0">
                <a:latin typeface="Tahoma"/>
                <a:cs typeface="Tahoma"/>
              </a:rPr>
              <a:t>сеть</a:t>
            </a:r>
            <a:r>
              <a:rPr b="0" spc="-85" dirty="0">
                <a:latin typeface="Tahoma"/>
                <a:cs typeface="Tahoma"/>
              </a:rPr>
              <a:t> </a:t>
            </a:r>
            <a:r>
              <a:rPr spc="55" dirty="0"/>
              <a:t>ВКОНТАКТЕ</a:t>
            </a:r>
            <a:r>
              <a:rPr spc="-60" dirty="0"/>
              <a:t> </a:t>
            </a:r>
            <a:r>
              <a:rPr spc="50" dirty="0">
                <a:solidFill>
                  <a:srgbClr val="F16717"/>
                </a:solidFill>
              </a:rPr>
              <a:t>:</a:t>
            </a:r>
            <a:r>
              <a:rPr lang="ru-RU" spc="50" dirty="0">
                <a:solidFill>
                  <a:srgbClr val="F16717"/>
                </a:solidFill>
              </a:rPr>
              <a:t>  </a:t>
            </a:r>
            <a:r>
              <a:rPr sz="1000" b="0" u="sng" spc="2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ahoma"/>
                <a:cs typeface="Tahoma"/>
                <a:hlinkClick r:id="rId7"/>
              </a:rPr>
              <a:t>https://vk.com/public216255362</a:t>
            </a:r>
            <a:endParaRPr sz="1000" dirty="0">
              <a:latin typeface="Tahoma"/>
              <a:cs typeface="Tahoma"/>
            </a:endParaRPr>
          </a:p>
          <a:p>
            <a:pPr marL="4167505">
              <a:lnSpc>
                <a:spcPct val="100000"/>
              </a:lnSpc>
              <a:buClr>
                <a:srgbClr val="F16717"/>
              </a:buClr>
              <a:buSzPct val="110000"/>
              <a:tabLst>
                <a:tab pos="4531995" algn="l"/>
                <a:tab pos="4532630" algn="l"/>
              </a:tabLst>
            </a:pPr>
            <a:r>
              <a:rPr sz="1000" b="0" spc="90" dirty="0" err="1">
                <a:latin typeface="Tahoma"/>
                <a:cs typeface="Tahoma"/>
              </a:rPr>
              <a:t>совместный</a:t>
            </a:r>
            <a:r>
              <a:rPr sz="1000" b="0" spc="-60" dirty="0">
                <a:latin typeface="Tahoma"/>
                <a:cs typeface="Tahoma"/>
              </a:rPr>
              <a:t> </a:t>
            </a:r>
            <a:r>
              <a:rPr sz="1000" b="0" spc="95" dirty="0">
                <a:latin typeface="Tahoma"/>
                <a:cs typeface="Tahoma"/>
              </a:rPr>
              <a:t>медиаплан</a:t>
            </a:r>
            <a:r>
              <a:rPr sz="1000" b="0" spc="-60" dirty="0">
                <a:latin typeface="Tahoma"/>
                <a:cs typeface="Tahoma"/>
              </a:rPr>
              <a:t> </a:t>
            </a:r>
            <a:r>
              <a:rPr sz="1000" b="0" spc="70" dirty="0">
                <a:latin typeface="Tahoma"/>
                <a:cs typeface="Tahoma"/>
              </a:rPr>
              <a:t>(</a:t>
            </a:r>
            <a:r>
              <a:rPr sz="1000" b="0" spc="70" dirty="0" err="1">
                <a:latin typeface="Tahoma"/>
                <a:cs typeface="Tahoma"/>
              </a:rPr>
              <a:t>кросспостинг</a:t>
            </a:r>
            <a:r>
              <a:rPr sz="1000" b="0" spc="70" dirty="0">
                <a:latin typeface="Tahoma"/>
                <a:cs typeface="Tahoma"/>
              </a:rPr>
              <a:t>)</a:t>
            </a:r>
            <a:r>
              <a:rPr lang="ru-RU" sz="1000" b="0" spc="70" dirty="0">
                <a:latin typeface="Tahoma"/>
                <a:cs typeface="Tahoma"/>
              </a:rPr>
              <a:t> с другими колледжами </a:t>
            </a:r>
            <a:endParaRPr sz="1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34" y="222832"/>
            <a:ext cx="3014705" cy="1343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959" y="0"/>
            <a:ext cx="1957039" cy="5295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8846" y="1395599"/>
            <a:ext cx="3496945" cy="639919"/>
          </a:xfrm>
          <a:prstGeom prst="rect">
            <a:avLst/>
          </a:prstGeom>
          <a:ln w="19049">
            <a:solidFill>
              <a:srgbClr val="000000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30"/>
              </a:spcBef>
            </a:pPr>
            <a:r>
              <a:rPr sz="1100" b="1" spc="35" dirty="0">
                <a:latin typeface="Tahoma"/>
                <a:cs typeface="Tahoma"/>
              </a:rPr>
              <a:t>Популяризация</a:t>
            </a:r>
            <a:r>
              <a:rPr sz="1100" b="1" spc="-35" dirty="0">
                <a:latin typeface="Tahoma"/>
                <a:cs typeface="Tahoma"/>
              </a:rPr>
              <a:t> </a:t>
            </a:r>
            <a:r>
              <a:rPr sz="1100" b="1" spc="65" dirty="0">
                <a:latin typeface="Tahoma"/>
                <a:cs typeface="Tahoma"/>
              </a:rPr>
              <a:t>ФП</a:t>
            </a:r>
            <a:r>
              <a:rPr sz="1100" b="1" spc="-35" dirty="0">
                <a:latin typeface="Tahoma"/>
                <a:cs typeface="Tahoma"/>
              </a:rPr>
              <a:t> </a:t>
            </a:r>
            <a:r>
              <a:rPr sz="1100" b="1" spc="15" dirty="0">
                <a:latin typeface="Tahoma"/>
                <a:cs typeface="Tahoma"/>
              </a:rPr>
              <a:t>«Профессионалитет»</a:t>
            </a:r>
            <a:endParaRPr sz="1100" dirty="0">
              <a:latin typeface="Tahoma"/>
              <a:cs typeface="Tahoma"/>
            </a:endParaRPr>
          </a:p>
          <a:p>
            <a:pPr marL="212725">
              <a:lnSpc>
                <a:spcPct val="100000"/>
              </a:lnSpc>
              <a:spcBef>
                <a:spcPts val="195"/>
              </a:spcBef>
            </a:pPr>
            <a:r>
              <a:rPr sz="1100" dirty="0">
                <a:latin typeface="MS PGothic"/>
                <a:cs typeface="MS PGothic"/>
              </a:rPr>
              <a:t>★</a:t>
            </a:r>
            <a:r>
              <a:rPr sz="1100" spc="345" dirty="0">
                <a:latin typeface="MS PGothic"/>
                <a:cs typeface="MS PGothic"/>
              </a:rPr>
              <a:t> </a:t>
            </a:r>
            <a:r>
              <a:rPr sz="1100" b="1" spc="10" dirty="0">
                <a:latin typeface="Tahoma"/>
                <a:cs typeface="Tahoma"/>
              </a:rPr>
              <a:t>еmail:</a:t>
            </a:r>
            <a:r>
              <a:rPr sz="1100" b="1" spc="-35" dirty="0">
                <a:latin typeface="Tahoma"/>
                <a:cs typeface="Tahoma"/>
              </a:rPr>
              <a:t> </a:t>
            </a:r>
            <a:r>
              <a:rPr lang="en-US" sz="1100" b="1" spc="-35" dirty="0">
                <a:latin typeface="Tahoma"/>
                <a:cs typeface="Tahoma"/>
              </a:rPr>
              <a:t>electronic.coll.rzn@ryazangov.ru</a:t>
            </a:r>
            <a:endParaRPr lang="ru-RU" sz="1100" b="1" spc="-35" dirty="0">
              <a:latin typeface="Tahoma"/>
              <a:cs typeface="Tahoma"/>
            </a:endParaRPr>
          </a:p>
          <a:p>
            <a:pPr marL="212725">
              <a:lnSpc>
                <a:spcPct val="100000"/>
              </a:lnSpc>
              <a:spcBef>
                <a:spcPts val="195"/>
              </a:spcBef>
            </a:pPr>
            <a:r>
              <a:rPr sz="1100" dirty="0">
                <a:latin typeface="MS PGothic"/>
                <a:cs typeface="MS PGothic"/>
              </a:rPr>
              <a:t>★ </a:t>
            </a:r>
            <a:r>
              <a:rPr sz="1100" spc="60" dirty="0">
                <a:latin typeface="MS PGothic"/>
                <a:cs typeface="MS PGothic"/>
              </a:rPr>
              <a:t> </a:t>
            </a:r>
            <a:r>
              <a:rPr sz="1100" b="1" spc="-10" dirty="0">
                <a:latin typeface="Tahoma"/>
                <a:cs typeface="Tahoma"/>
              </a:rPr>
              <a:t>г</a:t>
            </a:r>
            <a:r>
              <a:rPr sz="1100" b="1" spc="55" dirty="0">
                <a:latin typeface="Tahoma"/>
                <a:cs typeface="Tahoma"/>
              </a:rPr>
              <a:t>о</a:t>
            </a:r>
            <a:r>
              <a:rPr sz="1100" b="1" spc="35" dirty="0">
                <a:latin typeface="Tahoma"/>
                <a:cs typeface="Tahoma"/>
              </a:rPr>
              <a:t>р</a:t>
            </a:r>
            <a:r>
              <a:rPr sz="1100" b="1" spc="15" dirty="0">
                <a:latin typeface="Tahoma"/>
                <a:cs typeface="Tahoma"/>
              </a:rPr>
              <a:t>ячая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15" dirty="0">
                <a:latin typeface="Tahoma"/>
                <a:cs typeface="Tahoma"/>
              </a:rPr>
              <a:t>линия: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lang="ru-RU" sz="1100" b="1" spc="-260" dirty="0">
                <a:latin typeface="Tahoma"/>
                <a:cs typeface="Tahoma"/>
              </a:rPr>
              <a:t>44-   25--55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844" y="3050306"/>
            <a:ext cx="2931795" cy="129330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50"/>
              </a:lnSpc>
              <a:spcBef>
                <a:spcPts val="480"/>
              </a:spcBef>
            </a:pPr>
            <a:r>
              <a:rPr sz="3600" spc="765" dirty="0">
                <a:solidFill>
                  <a:srgbClr val="FF0000"/>
                </a:solidFill>
                <a:latin typeface="Lucida Sans Unicode"/>
                <a:cs typeface="Lucida Sans Unicode"/>
              </a:rPr>
              <a:t>Ты</a:t>
            </a:r>
            <a:r>
              <a:rPr sz="3600" spc="-32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3600" spc="450" dirty="0">
                <a:solidFill>
                  <a:srgbClr val="FF0000"/>
                </a:solidFill>
                <a:latin typeface="Lucida Sans Unicode"/>
                <a:cs typeface="Lucida Sans Unicode"/>
              </a:rPr>
              <a:t>в</a:t>
            </a:r>
            <a:r>
              <a:rPr sz="3600" spc="-32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3600" spc="240" dirty="0">
                <a:solidFill>
                  <a:srgbClr val="FF0000"/>
                </a:solidFill>
                <a:latin typeface="Lucida Sans Unicode"/>
                <a:cs typeface="Lucida Sans Unicode"/>
              </a:rPr>
              <a:t>хорошей  </a:t>
            </a:r>
            <a:r>
              <a:rPr sz="3600" spc="310" dirty="0">
                <a:solidFill>
                  <a:srgbClr val="FF0000"/>
                </a:solidFill>
                <a:latin typeface="Lucida Sans Unicode"/>
                <a:cs typeface="Lucida Sans Unicode"/>
              </a:rPr>
              <a:t>компании!</a:t>
            </a:r>
            <a:endParaRPr sz="3600" dirty="0">
              <a:solidFill>
                <a:srgbClr val="FF0000"/>
              </a:solidFill>
              <a:latin typeface="Lucida Sans Unicode"/>
              <a:cs typeface="Lucida Sans Unicode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094072" y="1161715"/>
            <a:ext cx="3839845" cy="3821429"/>
            <a:chOff x="5094072" y="1161715"/>
            <a:chExt cx="3839845" cy="3821429"/>
          </a:xfrm>
        </p:grpSpPr>
        <p:pic>
          <p:nvPicPr>
            <p:cNvPr id="7" name="object 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4072" y="1161715"/>
              <a:ext cx="3839723" cy="38209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2625" y="3195600"/>
              <a:ext cx="468799" cy="385324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07962" y="143036"/>
            <a:ext cx="5111115" cy="307340"/>
            <a:chOff x="207962" y="143036"/>
            <a:chExt cx="5111115" cy="307340"/>
          </a:xfrm>
        </p:grpSpPr>
        <p:sp>
          <p:nvSpPr>
            <p:cNvPr id="10" name="object 10"/>
            <p:cNvSpPr/>
            <p:nvPr/>
          </p:nvSpPr>
          <p:spPr>
            <a:xfrm>
              <a:off x="212725" y="143039"/>
              <a:ext cx="3410585" cy="302895"/>
            </a:xfrm>
            <a:custGeom>
              <a:avLst/>
              <a:gdLst/>
              <a:ahLst/>
              <a:cxnLst/>
              <a:rect l="l" t="t" r="r" b="b"/>
              <a:pathLst>
                <a:path w="3410585" h="302895">
                  <a:moveTo>
                    <a:pt x="3410089" y="28422"/>
                  </a:moveTo>
                  <a:lnTo>
                    <a:pt x="1752790" y="28422"/>
                  </a:lnTo>
                  <a:lnTo>
                    <a:pt x="1752790" y="0"/>
                  </a:lnTo>
                  <a:lnTo>
                    <a:pt x="1542491" y="0"/>
                  </a:lnTo>
                  <a:lnTo>
                    <a:pt x="1542491" y="28422"/>
                  </a:lnTo>
                  <a:lnTo>
                    <a:pt x="0" y="28422"/>
                  </a:lnTo>
                  <a:lnTo>
                    <a:pt x="0" y="302310"/>
                  </a:lnTo>
                  <a:lnTo>
                    <a:pt x="3410089" y="302310"/>
                  </a:lnTo>
                  <a:lnTo>
                    <a:pt x="3410089" y="284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2725" y="171450"/>
              <a:ext cx="3410585" cy="274320"/>
            </a:xfrm>
            <a:custGeom>
              <a:avLst/>
              <a:gdLst/>
              <a:ahLst/>
              <a:cxnLst/>
              <a:rect l="l" t="t" r="r" b="b"/>
              <a:pathLst>
                <a:path w="3410585" h="274320">
                  <a:moveTo>
                    <a:pt x="0" y="0"/>
                  </a:moveTo>
                  <a:lnTo>
                    <a:pt x="3410099" y="0"/>
                  </a:lnTo>
                  <a:lnTo>
                    <a:pt x="3410099" y="273899"/>
                  </a:lnTo>
                  <a:lnTo>
                    <a:pt x="0" y="2738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625" y="179137"/>
              <a:ext cx="4964124" cy="2016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7800" y="187838"/>
              <a:ext cx="224194" cy="184274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40599" y="866450"/>
            <a:ext cx="2738755" cy="320040"/>
          </a:xfrm>
          <a:prstGeom prst="rect">
            <a:avLst/>
          </a:prstGeom>
          <a:solidFill>
            <a:srgbClr val="6AA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114" dirty="0"/>
              <a:t>НАШИ</a:t>
            </a:r>
            <a:r>
              <a:rPr sz="2100" spc="-75" dirty="0"/>
              <a:t> </a:t>
            </a:r>
            <a:r>
              <a:rPr sz="2100" spc="50" dirty="0"/>
              <a:t>КОНТАКТЫ:</a:t>
            </a:r>
            <a:endParaRPr sz="2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959" y="0"/>
            <a:ext cx="1957039" cy="5295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34" y="222832"/>
            <a:ext cx="3014705" cy="1343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88" y="1814100"/>
            <a:ext cx="8949822" cy="220964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26113" y="132637"/>
            <a:ext cx="3225800" cy="304800"/>
            <a:chOff x="426113" y="132637"/>
            <a:chExt cx="3225800" cy="304800"/>
          </a:xfrm>
        </p:grpSpPr>
        <p:sp>
          <p:nvSpPr>
            <p:cNvPr id="6" name="object 6"/>
            <p:cNvSpPr/>
            <p:nvPr/>
          </p:nvSpPr>
          <p:spPr>
            <a:xfrm>
              <a:off x="430872" y="137401"/>
              <a:ext cx="3216275" cy="295275"/>
            </a:xfrm>
            <a:custGeom>
              <a:avLst/>
              <a:gdLst/>
              <a:ahLst/>
              <a:cxnLst/>
              <a:rect l="l" t="t" r="r" b="b"/>
              <a:pathLst>
                <a:path w="3216275" h="295275">
                  <a:moveTo>
                    <a:pt x="3215690" y="0"/>
                  </a:moveTo>
                  <a:lnTo>
                    <a:pt x="0" y="0"/>
                  </a:lnTo>
                  <a:lnTo>
                    <a:pt x="0" y="240233"/>
                  </a:lnTo>
                  <a:lnTo>
                    <a:pt x="0" y="295198"/>
                  </a:lnTo>
                  <a:lnTo>
                    <a:pt x="3215690" y="295198"/>
                  </a:lnTo>
                  <a:lnTo>
                    <a:pt x="3215690" y="240233"/>
                  </a:lnTo>
                  <a:lnTo>
                    <a:pt x="32156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0875" y="137399"/>
              <a:ext cx="3216275" cy="295275"/>
            </a:xfrm>
            <a:custGeom>
              <a:avLst/>
              <a:gdLst/>
              <a:ahLst/>
              <a:cxnLst/>
              <a:rect l="l" t="t" r="r" b="b"/>
              <a:pathLst>
                <a:path w="3216275" h="295275">
                  <a:moveTo>
                    <a:pt x="0" y="0"/>
                  </a:moveTo>
                  <a:lnTo>
                    <a:pt x="3215700" y="0"/>
                  </a:lnTo>
                  <a:lnTo>
                    <a:pt x="3215700" y="295199"/>
                  </a:lnTo>
                  <a:lnTo>
                    <a:pt x="0" y="2951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926675" y="150300"/>
            <a:ext cx="498475" cy="483870"/>
            <a:chOff x="3926675" y="150300"/>
            <a:chExt cx="498475" cy="483870"/>
          </a:xfrm>
        </p:grpSpPr>
        <p:pic>
          <p:nvPicPr>
            <p:cNvPr id="9" name="object 9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6675" y="150300"/>
              <a:ext cx="498300" cy="4836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6973" y="188400"/>
              <a:ext cx="400851" cy="3829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4123" y="266400"/>
              <a:ext cx="263749" cy="22872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188142" y="1216675"/>
            <a:ext cx="640080" cy="167640"/>
          </a:xfrm>
          <a:prstGeom prst="rect">
            <a:avLst/>
          </a:prstGeom>
          <a:solidFill>
            <a:srgbClr val="6AA8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75"/>
              </a:lnSpc>
            </a:pPr>
            <a:r>
              <a:rPr sz="1100" spc="175" dirty="0">
                <a:solidFill>
                  <a:srgbClr val="FFFFFF"/>
                </a:solidFill>
                <a:latin typeface="Verdana"/>
                <a:cs typeface="Verdana"/>
              </a:rPr>
              <a:t>Когда?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75442" y="1367042"/>
            <a:ext cx="14535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latin typeface="Tahoma"/>
                <a:cs typeface="Tahoma"/>
              </a:rPr>
              <a:t>реализуется</a:t>
            </a:r>
            <a:r>
              <a:rPr sz="900" spc="-65" dirty="0">
                <a:latin typeface="Tahoma"/>
                <a:cs typeface="Tahoma"/>
              </a:rPr>
              <a:t> </a:t>
            </a:r>
            <a:r>
              <a:rPr sz="900" spc="90" dirty="0">
                <a:latin typeface="Tahoma"/>
                <a:cs typeface="Tahoma"/>
              </a:rPr>
              <a:t>с</a:t>
            </a:r>
            <a:r>
              <a:rPr sz="900" spc="-60" dirty="0">
                <a:latin typeface="Tahoma"/>
                <a:cs typeface="Tahoma"/>
              </a:rPr>
              <a:t> </a:t>
            </a:r>
            <a:r>
              <a:rPr sz="900" spc="35" dirty="0">
                <a:latin typeface="Tahoma"/>
                <a:cs typeface="Tahoma"/>
              </a:rPr>
              <a:t>2022</a:t>
            </a:r>
            <a:r>
              <a:rPr sz="900" spc="-60" dirty="0">
                <a:latin typeface="Tahoma"/>
                <a:cs typeface="Tahoma"/>
              </a:rPr>
              <a:t> </a:t>
            </a:r>
            <a:r>
              <a:rPr sz="900" spc="60" dirty="0">
                <a:latin typeface="Tahoma"/>
                <a:cs typeface="Tahoma"/>
              </a:rPr>
              <a:t>года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53600" y="158232"/>
            <a:ext cx="440690" cy="167640"/>
          </a:xfrm>
          <a:prstGeom prst="rect">
            <a:avLst/>
          </a:prstGeom>
          <a:solidFill>
            <a:srgbClr val="A83E8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75"/>
              </a:lnSpc>
            </a:pPr>
            <a:r>
              <a:rPr sz="1100" spc="195" dirty="0">
                <a:solidFill>
                  <a:srgbClr val="FFFFFF"/>
                </a:solidFill>
                <a:latin typeface="Verdana"/>
                <a:cs typeface="Verdana"/>
              </a:rPr>
              <a:t>Кто?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0900" y="288026"/>
            <a:ext cx="3316604" cy="81406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900" b="1" spc="-110" dirty="0">
                <a:latin typeface="Tahoma"/>
                <a:cs typeface="Tahoma"/>
              </a:rPr>
              <a:t>16</a:t>
            </a:r>
            <a:r>
              <a:rPr sz="900" b="1" spc="-30" dirty="0">
                <a:latin typeface="Tahoma"/>
                <a:cs typeface="Tahoma"/>
              </a:rPr>
              <a:t> </a:t>
            </a:r>
            <a:r>
              <a:rPr sz="900" spc="65" dirty="0">
                <a:latin typeface="Tahoma"/>
                <a:cs typeface="Tahoma"/>
              </a:rPr>
              <a:t>ключевых</a:t>
            </a:r>
            <a:r>
              <a:rPr sz="900" spc="-45" dirty="0">
                <a:latin typeface="Tahoma"/>
                <a:cs typeface="Tahoma"/>
              </a:rPr>
              <a:t> </a:t>
            </a:r>
            <a:r>
              <a:rPr sz="900" b="1" spc="25" dirty="0">
                <a:latin typeface="Tahoma"/>
                <a:cs typeface="Tahoma"/>
              </a:rPr>
              <a:t>отраслей</a:t>
            </a:r>
            <a:r>
              <a:rPr sz="900" b="1" spc="-25" dirty="0">
                <a:latin typeface="Tahoma"/>
                <a:cs typeface="Tahoma"/>
              </a:rPr>
              <a:t> </a:t>
            </a:r>
            <a:r>
              <a:rPr sz="900" spc="70" dirty="0">
                <a:latin typeface="Tahoma"/>
                <a:cs typeface="Tahoma"/>
              </a:rPr>
              <a:t>реального</a:t>
            </a:r>
            <a:r>
              <a:rPr sz="900" spc="-45" dirty="0">
                <a:latin typeface="Tahoma"/>
                <a:cs typeface="Tahoma"/>
              </a:rPr>
              <a:t> </a:t>
            </a:r>
            <a:r>
              <a:rPr sz="900" spc="65" dirty="0">
                <a:latin typeface="Tahoma"/>
                <a:cs typeface="Tahoma"/>
              </a:rPr>
              <a:t>сектора</a:t>
            </a:r>
            <a:r>
              <a:rPr sz="900" spc="-50" dirty="0">
                <a:latin typeface="Tahoma"/>
                <a:cs typeface="Tahoma"/>
              </a:rPr>
              <a:t> </a:t>
            </a:r>
            <a:r>
              <a:rPr sz="900" spc="75" dirty="0">
                <a:latin typeface="Tahoma"/>
                <a:cs typeface="Tahoma"/>
              </a:rPr>
              <a:t>экономики,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45" dirty="0">
                <a:latin typeface="Tahoma"/>
                <a:cs typeface="Tahoma"/>
              </a:rPr>
              <a:t>5</a:t>
            </a:r>
            <a:r>
              <a:rPr sz="900" b="1" spc="-40" dirty="0">
                <a:latin typeface="Tahoma"/>
                <a:cs typeface="Tahoma"/>
              </a:rPr>
              <a:t>5</a:t>
            </a:r>
            <a:r>
              <a:rPr sz="900" b="1" spc="-10" dirty="0">
                <a:latin typeface="Tahoma"/>
                <a:cs typeface="Tahoma"/>
              </a:rPr>
              <a:t> </a:t>
            </a:r>
            <a:r>
              <a:rPr sz="900" b="1" spc="35" dirty="0">
                <a:latin typeface="Tahoma"/>
                <a:cs typeface="Tahoma"/>
              </a:rPr>
              <a:t>регионо</a:t>
            </a:r>
            <a:r>
              <a:rPr sz="900" b="1" spc="30" dirty="0">
                <a:latin typeface="Tahoma"/>
                <a:cs typeface="Tahoma"/>
              </a:rPr>
              <a:t>в</a:t>
            </a:r>
            <a:r>
              <a:rPr sz="900" spc="-85" dirty="0">
                <a:latin typeface="Tahoma"/>
                <a:cs typeface="Tahoma"/>
              </a:rPr>
              <a:t>,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</a:pPr>
            <a:r>
              <a:rPr sz="900" b="1" spc="-90" dirty="0">
                <a:latin typeface="Tahoma"/>
                <a:cs typeface="Tahoma"/>
              </a:rPr>
              <a:t>1</a:t>
            </a:r>
            <a:r>
              <a:rPr sz="900" b="1" spc="-114" dirty="0">
                <a:latin typeface="Tahoma"/>
                <a:cs typeface="Tahoma"/>
              </a:rPr>
              <a:t>4</a:t>
            </a:r>
            <a:r>
              <a:rPr sz="900" b="1" spc="-225" dirty="0">
                <a:latin typeface="Tahoma"/>
                <a:cs typeface="Tahoma"/>
              </a:rPr>
              <a:t>1</a:t>
            </a:r>
            <a:r>
              <a:rPr sz="900" b="1" spc="-30" dirty="0">
                <a:latin typeface="Tahoma"/>
                <a:cs typeface="Tahoma"/>
              </a:rPr>
              <a:t> </a:t>
            </a:r>
            <a:r>
              <a:rPr sz="900" spc="100" dirty="0">
                <a:latin typeface="Tahoma"/>
                <a:cs typeface="Tahoma"/>
              </a:rPr>
              <a:t>об</a:t>
            </a:r>
            <a:r>
              <a:rPr sz="900" spc="95" dirty="0">
                <a:latin typeface="Tahoma"/>
                <a:cs typeface="Tahoma"/>
              </a:rPr>
              <a:t>р</a:t>
            </a:r>
            <a:r>
              <a:rPr sz="900" spc="40" dirty="0">
                <a:latin typeface="Tahoma"/>
                <a:cs typeface="Tahoma"/>
              </a:rPr>
              <a:t>а</a:t>
            </a:r>
            <a:r>
              <a:rPr sz="900" spc="55" dirty="0">
                <a:latin typeface="Tahoma"/>
                <a:cs typeface="Tahoma"/>
              </a:rPr>
              <a:t>зова</a:t>
            </a:r>
            <a:r>
              <a:rPr sz="900" spc="25" dirty="0">
                <a:latin typeface="Tahoma"/>
                <a:cs typeface="Tahoma"/>
              </a:rPr>
              <a:t>т</a:t>
            </a:r>
            <a:r>
              <a:rPr sz="900" spc="70" dirty="0">
                <a:latin typeface="Tahoma"/>
                <a:cs typeface="Tahoma"/>
              </a:rPr>
              <a:t>е</a:t>
            </a:r>
            <a:r>
              <a:rPr sz="900" spc="75" dirty="0">
                <a:latin typeface="Tahoma"/>
                <a:cs typeface="Tahoma"/>
              </a:rPr>
              <a:t>льн</a:t>
            </a:r>
            <a:r>
              <a:rPr sz="900" spc="80" dirty="0">
                <a:latin typeface="Tahoma"/>
                <a:cs typeface="Tahoma"/>
              </a:rPr>
              <a:t>о-прои</a:t>
            </a:r>
            <a:r>
              <a:rPr sz="900" spc="70" dirty="0">
                <a:latin typeface="Tahoma"/>
                <a:cs typeface="Tahoma"/>
              </a:rPr>
              <a:t>зв</a:t>
            </a:r>
            <a:r>
              <a:rPr sz="900" spc="75" dirty="0">
                <a:latin typeface="Tahoma"/>
                <a:cs typeface="Tahoma"/>
              </a:rPr>
              <a:t>о</a:t>
            </a:r>
            <a:r>
              <a:rPr sz="900" spc="95" dirty="0">
                <a:latin typeface="Tahoma"/>
                <a:cs typeface="Tahoma"/>
              </a:rPr>
              <a:t>д</a:t>
            </a:r>
            <a:r>
              <a:rPr sz="900" spc="65" dirty="0">
                <a:latin typeface="Tahoma"/>
                <a:cs typeface="Tahoma"/>
              </a:rPr>
              <a:t>с</a:t>
            </a:r>
            <a:r>
              <a:rPr sz="900" spc="80" dirty="0">
                <a:latin typeface="Tahoma"/>
                <a:cs typeface="Tahoma"/>
              </a:rPr>
              <a:t>твенный</a:t>
            </a:r>
            <a:r>
              <a:rPr sz="900" spc="-50" dirty="0">
                <a:latin typeface="Tahoma"/>
                <a:cs typeface="Tahoma"/>
              </a:rPr>
              <a:t> </a:t>
            </a:r>
            <a:r>
              <a:rPr sz="900" b="1" spc="25" dirty="0">
                <a:latin typeface="Tahoma"/>
                <a:cs typeface="Tahoma"/>
              </a:rPr>
              <a:t>кла</a:t>
            </a:r>
            <a:r>
              <a:rPr sz="900" b="1" spc="15" dirty="0">
                <a:latin typeface="Tahoma"/>
                <a:cs typeface="Tahoma"/>
              </a:rPr>
              <a:t>с</a:t>
            </a:r>
            <a:r>
              <a:rPr sz="900" b="1" spc="-10" dirty="0">
                <a:latin typeface="Tahoma"/>
                <a:cs typeface="Tahoma"/>
              </a:rPr>
              <a:t>т</a:t>
            </a:r>
            <a:r>
              <a:rPr sz="900" b="1" spc="50" dirty="0">
                <a:latin typeface="Tahoma"/>
                <a:cs typeface="Tahoma"/>
              </a:rPr>
              <a:t>ер</a:t>
            </a:r>
            <a:r>
              <a:rPr sz="900" spc="-85" dirty="0">
                <a:latin typeface="Tahoma"/>
                <a:cs typeface="Tahoma"/>
              </a:rPr>
              <a:t>,  </a:t>
            </a:r>
            <a:r>
              <a:rPr sz="900" spc="80" dirty="0">
                <a:latin typeface="Tahoma"/>
                <a:cs typeface="Tahoma"/>
              </a:rPr>
              <a:t>более</a:t>
            </a:r>
            <a:r>
              <a:rPr sz="900" spc="-50" dirty="0">
                <a:latin typeface="Tahoma"/>
                <a:cs typeface="Tahoma"/>
              </a:rPr>
              <a:t> </a:t>
            </a:r>
            <a:r>
              <a:rPr sz="900" b="1" spc="25" dirty="0">
                <a:latin typeface="Tahoma"/>
                <a:cs typeface="Tahoma"/>
              </a:rPr>
              <a:t>600</a:t>
            </a:r>
            <a:r>
              <a:rPr sz="900" b="1" spc="-30" dirty="0">
                <a:latin typeface="Tahoma"/>
                <a:cs typeface="Tahoma"/>
              </a:rPr>
              <a:t> </a:t>
            </a:r>
            <a:r>
              <a:rPr sz="900" spc="65" dirty="0">
                <a:latin typeface="Tahoma"/>
                <a:cs typeface="Tahoma"/>
              </a:rPr>
              <a:t>образовательных</a:t>
            </a:r>
            <a:r>
              <a:rPr sz="900" spc="-45" dirty="0">
                <a:latin typeface="Tahoma"/>
                <a:cs typeface="Tahoma"/>
              </a:rPr>
              <a:t> </a:t>
            </a:r>
            <a:r>
              <a:rPr sz="900" b="1" spc="30" dirty="0">
                <a:latin typeface="Tahoma"/>
                <a:cs typeface="Tahoma"/>
              </a:rPr>
              <a:t>организаций</a:t>
            </a:r>
            <a:r>
              <a:rPr sz="900" b="1" spc="-30" dirty="0">
                <a:latin typeface="Tahoma"/>
                <a:cs typeface="Tahoma"/>
              </a:rPr>
              <a:t> </a:t>
            </a:r>
            <a:r>
              <a:rPr sz="900" spc="40" dirty="0">
                <a:latin typeface="Tahoma"/>
                <a:cs typeface="Tahoma"/>
              </a:rPr>
              <a:t>(база</a:t>
            </a:r>
            <a:r>
              <a:rPr sz="900" spc="-45" dirty="0">
                <a:latin typeface="Tahoma"/>
                <a:cs typeface="Tahoma"/>
              </a:rPr>
              <a:t> </a:t>
            </a:r>
            <a:r>
              <a:rPr sz="900" spc="-140" dirty="0">
                <a:latin typeface="Tahoma"/>
                <a:cs typeface="Tahoma"/>
              </a:rPr>
              <a:t>+</a:t>
            </a:r>
            <a:r>
              <a:rPr sz="900" spc="-50" dirty="0">
                <a:latin typeface="Tahoma"/>
                <a:cs typeface="Tahoma"/>
              </a:rPr>
              <a:t> </a:t>
            </a:r>
            <a:r>
              <a:rPr sz="900" spc="30" dirty="0">
                <a:latin typeface="Tahoma"/>
                <a:cs typeface="Tahoma"/>
              </a:rPr>
              <a:t>сеть)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80" dirty="0">
                <a:latin typeface="Tahoma"/>
                <a:cs typeface="Tahoma"/>
              </a:rPr>
              <a:t>более</a:t>
            </a:r>
            <a:r>
              <a:rPr sz="900" spc="-55" dirty="0">
                <a:latin typeface="Tahoma"/>
                <a:cs typeface="Tahoma"/>
              </a:rPr>
              <a:t> </a:t>
            </a:r>
            <a:r>
              <a:rPr sz="900" b="1" spc="10" dirty="0">
                <a:latin typeface="Tahoma"/>
                <a:cs typeface="Tahoma"/>
              </a:rPr>
              <a:t>300</a:t>
            </a:r>
            <a:r>
              <a:rPr sz="900" b="1" spc="-30" dirty="0">
                <a:latin typeface="Tahoma"/>
                <a:cs typeface="Tahoma"/>
              </a:rPr>
              <a:t> </a:t>
            </a:r>
            <a:r>
              <a:rPr sz="900" b="1" spc="50" dirty="0">
                <a:latin typeface="Tahoma"/>
                <a:cs typeface="Tahoma"/>
              </a:rPr>
              <a:t>предприятий</a:t>
            </a:r>
            <a:r>
              <a:rPr sz="900" spc="50" dirty="0">
                <a:latin typeface="Tahoma"/>
                <a:cs typeface="Tahoma"/>
              </a:rPr>
              <a:t>-работодателей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65625" y="1094563"/>
            <a:ext cx="513080" cy="483870"/>
            <a:chOff x="3665625" y="1094563"/>
            <a:chExt cx="513080" cy="483870"/>
          </a:xfrm>
        </p:grpSpPr>
        <p:pic>
          <p:nvPicPr>
            <p:cNvPr id="17" name="object 1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5625" y="1094563"/>
              <a:ext cx="513000" cy="4836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2774" y="1132662"/>
              <a:ext cx="398699" cy="3713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0375" y="1206875"/>
              <a:ext cx="223498" cy="220899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607700" y="377625"/>
            <a:ext cx="423545" cy="167640"/>
          </a:xfrm>
          <a:custGeom>
            <a:avLst/>
            <a:gdLst/>
            <a:ahLst/>
            <a:cxnLst/>
            <a:rect l="l" t="t" r="r" b="b"/>
            <a:pathLst>
              <a:path w="423544" h="167640">
                <a:moveTo>
                  <a:pt x="422992" y="167639"/>
                </a:moveTo>
                <a:lnTo>
                  <a:pt x="0" y="167639"/>
                </a:lnTo>
                <a:lnTo>
                  <a:pt x="0" y="0"/>
                </a:lnTo>
                <a:lnTo>
                  <a:pt x="422992" y="0"/>
                </a:lnTo>
                <a:lnTo>
                  <a:pt x="422992" y="167639"/>
                </a:lnTo>
                <a:close/>
              </a:path>
            </a:pathLst>
          </a:custGeom>
          <a:solidFill>
            <a:srgbClr val="1BB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07700" y="359336"/>
            <a:ext cx="4235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spc="180" dirty="0">
                <a:solidFill>
                  <a:srgbClr val="FFFFFF"/>
                </a:solidFill>
                <a:latin typeface="Verdana"/>
                <a:cs typeface="Verdana"/>
              </a:rPr>
              <a:t>Что?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5000" y="504624"/>
            <a:ext cx="2980055" cy="12522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000" b="1" spc="40" dirty="0">
                <a:latin typeface="Tahoma"/>
                <a:cs typeface="Tahoma"/>
              </a:rPr>
              <a:t>Федеральный</a:t>
            </a:r>
            <a:r>
              <a:rPr sz="1000" b="1" spc="-25" dirty="0">
                <a:latin typeface="Tahoma"/>
                <a:cs typeface="Tahoma"/>
              </a:rPr>
              <a:t> </a:t>
            </a:r>
            <a:r>
              <a:rPr sz="1000" b="1" spc="20" dirty="0">
                <a:latin typeface="Tahoma"/>
                <a:cs typeface="Tahoma"/>
              </a:rPr>
              <a:t>проект</a:t>
            </a:r>
            <a:r>
              <a:rPr sz="1000" spc="20" dirty="0">
                <a:latin typeface="Tahoma"/>
                <a:cs typeface="Tahoma"/>
              </a:rPr>
              <a:t>,</a:t>
            </a:r>
            <a:r>
              <a:rPr sz="1000" spc="-60" dirty="0">
                <a:latin typeface="Tahoma"/>
                <a:cs typeface="Tahoma"/>
              </a:rPr>
              <a:t> </a:t>
            </a:r>
            <a:r>
              <a:rPr sz="1000" spc="100" dirty="0">
                <a:latin typeface="Tahoma"/>
                <a:cs typeface="Tahoma"/>
              </a:rPr>
              <a:t>направленный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</a:pPr>
            <a:r>
              <a:rPr sz="1000" spc="90" dirty="0">
                <a:latin typeface="Tahoma"/>
                <a:cs typeface="Tahoma"/>
              </a:rPr>
              <a:t>на </a:t>
            </a:r>
            <a:r>
              <a:rPr sz="1000" spc="105" dirty="0">
                <a:latin typeface="Tahoma"/>
                <a:cs typeface="Tahoma"/>
              </a:rPr>
              <a:t>синхронизацию </a:t>
            </a:r>
            <a:r>
              <a:rPr sz="1000" spc="100" dirty="0">
                <a:latin typeface="Tahoma"/>
                <a:cs typeface="Tahoma"/>
              </a:rPr>
              <a:t>кадровой </a:t>
            </a:r>
            <a:r>
              <a:rPr sz="1000" spc="90" dirty="0">
                <a:latin typeface="Tahoma"/>
                <a:cs typeface="Tahoma"/>
              </a:rPr>
              <a:t>потребности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105" dirty="0">
                <a:latin typeface="Tahoma"/>
                <a:cs typeface="Tahoma"/>
              </a:rPr>
              <a:t>предприятий с </a:t>
            </a:r>
            <a:r>
              <a:rPr sz="1000" spc="100" dirty="0">
                <a:latin typeface="Tahoma"/>
                <a:cs typeface="Tahoma"/>
              </a:rPr>
              <a:t>возможностями системы </a:t>
            </a:r>
            <a:r>
              <a:rPr sz="1000" spc="105" dirty="0">
                <a:latin typeface="Tahoma"/>
                <a:cs typeface="Tahoma"/>
              </a:rPr>
              <a:t> </a:t>
            </a:r>
            <a:r>
              <a:rPr sz="1000" spc="100" dirty="0">
                <a:latin typeface="Tahoma"/>
                <a:cs typeface="Tahoma"/>
              </a:rPr>
              <a:t>среднего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95" dirty="0">
                <a:latin typeface="Tahoma"/>
                <a:cs typeface="Tahoma"/>
              </a:rPr>
              <a:t>профессионального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95" dirty="0">
                <a:latin typeface="Tahoma"/>
                <a:cs typeface="Tahoma"/>
              </a:rPr>
              <a:t>образования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85" dirty="0">
                <a:latin typeface="Tahoma"/>
                <a:cs typeface="Tahoma"/>
              </a:rPr>
              <a:t>в целях </a:t>
            </a:r>
            <a:r>
              <a:rPr sz="1000" spc="90" dirty="0">
                <a:latin typeface="Tahoma"/>
                <a:cs typeface="Tahoma"/>
              </a:rPr>
              <a:t>развития </a:t>
            </a:r>
            <a:r>
              <a:rPr sz="1000" spc="85" dirty="0">
                <a:latin typeface="Tahoma"/>
                <a:cs typeface="Tahoma"/>
              </a:rPr>
              <a:t>реального </a:t>
            </a:r>
            <a:r>
              <a:rPr sz="1000" spc="80" dirty="0">
                <a:latin typeface="Tahoma"/>
                <a:cs typeface="Tahoma"/>
              </a:rPr>
              <a:t>сектора </a:t>
            </a:r>
            <a:r>
              <a:rPr sz="1000" spc="85" dirty="0">
                <a:latin typeface="Tahoma"/>
                <a:cs typeface="Tahoma"/>
              </a:rPr>
              <a:t> </a:t>
            </a:r>
            <a:r>
              <a:rPr sz="1000" spc="110" dirty="0">
                <a:latin typeface="Tahoma"/>
                <a:cs typeface="Tahoma"/>
              </a:rPr>
              <a:t>экономики</a:t>
            </a:r>
            <a:r>
              <a:rPr sz="1000" spc="-50" dirty="0">
                <a:latin typeface="Tahoma"/>
                <a:cs typeface="Tahoma"/>
              </a:rPr>
              <a:t> </a:t>
            </a:r>
            <a:r>
              <a:rPr sz="1000" spc="110" dirty="0">
                <a:latin typeface="Tahoma"/>
                <a:cs typeface="Tahoma"/>
              </a:rPr>
              <a:t>Российской</a:t>
            </a:r>
            <a:r>
              <a:rPr sz="1000" spc="-45" dirty="0">
                <a:latin typeface="Tahoma"/>
                <a:cs typeface="Tahoma"/>
              </a:rPr>
              <a:t> </a:t>
            </a:r>
            <a:r>
              <a:rPr sz="1000" spc="114" dirty="0">
                <a:latin typeface="Tahoma"/>
                <a:cs typeface="Tahoma"/>
              </a:rPr>
              <a:t>Федерации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000" spc="85" dirty="0">
                <a:latin typeface="Tahoma"/>
                <a:cs typeface="Tahoma"/>
              </a:rPr>
              <a:t>в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85" dirty="0">
                <a:latin typeface="Tahoma"/>
                <a:cs typeface="Tahoma"/>
              </a:rPr>
              <a:t>условиях</a:t>
            </a:r>
            <a:r>
              <a:rPr sz="1000" spc="-65" dirty="0">
                <a:latin typeface="Tahoma"/>
                <a:cs typeface="Tahoma"/>
              </a:rPr>
              <a:t> </a:t>
            </a:r>
            <a:r>
              <a:rPr sz="1000" spc="105" dirty="0">
                <a:latin typeface="Tahoma"/>
                <a:cs typeface="Tahoma"/>
              </a:rPr>
              <a:t>импортозамещения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0450" y="253799"/>
            <a:ext cx="488950" cy="475615"/>
            <a:chOff x="90450" y="253799"/>
            <a:chExt cx="488950" cy="475615"/>
          </a:xfrm>
        </p:grpSpPr>
        <p:pic>
          <p:nvPicPr>
            <p:cNvPr id="24" name="object 24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50" y="253799"/>
              <a:ext cx="488700" cy="47520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47599" y="291899"/>
              <a:ext cx="374650" cy="361315"/>
            </a:xfrm>
            <a:custGeom>
              <a:avLst/>
              <a:gdLst/>
              <a:ahLst/>
              <a:cxnLst/>
              <a:rect l="l" t="t" r="r" b="b"/>
              <a:pathLst>
                <a:path w="374650" h="361315">
                  <a:moveTo>
                    <a:pt x="187199" y="360899"/>
                  </a:moveTo>
                  <a:lnTo>
                    <a:pt x="137434" y="354454"/>
                  </a:lnTo>
                  <a:lnTo>
                    <a:pt x="92716" y="336263"/>
                  </a:lnTo>
                  <a:lnTo>
                    <a:pt x="54829" y="308047"/>
                  </a:lnTo>
                  <a:lnTo>
                    <a:pt x="25558" y="271526"/>
                  </a:lnTo>
                  <a:lnTo>
                    <a:pt x="6686" y="228420"/>
                  </a:lnTo>
                  <a:lnTo>
                    <a:pt x="0" y="180449"/>
                  </a:lnTo>
                  <a:lnTo>
                    <a:pt x="6686" y="132479"/>
                  </a:lnTo>
                  <a:lnTo>
                    <a:pt x="25558" y="89373"/>
                  </a:lnTo>
                  <a:lnTo>
                    <a:pt x="54829" y="52852"/>
                  </a:lnTo>
                  <a:lnTo>
                    <a:pt x="92716" y="24636"/>
                  </a:lnTo>
                  <a:lnTo>
                    <a:pt x="137434" y="6445"/>
                  </a:lnTo>
                  <a:lnTo>
                    <a:pt x="187199" y="0"/>
                  </a:lnTo>
                  <a:lnTo>
                    <a:pt x="223891" y="3499"/>
                  </a:lnTo>
                  <a:lnTo>
                    <a:pt x="291058" y="30317"/>
                  </a:lnTo>
                  <a:lnTo>
                    <a:pt x="342948" y="80336"/>
                  </a:lnTo>
                  <a:lnTo>
                    <a:pt x="370769" y="145081"/>
                  </a:lnTo>
                  <a:lnTo>
                    <a:pt x="374399" y="180449"/>
                  </a:lnTo>
                  <a:lnTo>
                    <a:pt x="367713" y="228420"/>
                  </a:lnTo>
                  <a:lnTo>
                    <a:pt x="348841" y="271526"/>
                  </a:lnTo>
                  <a:lnTo>
                    <a:pt x="319570" y="308047"/>
                  </a:lnTo>
                  <a:lnTo>
                    <a:pt x="281683" y="336263"/>
                  </a:lnTo>
                  <a:lnTo>
                    <a:pt x="236965" y="354454"/>
                  </a:lnTo>
                  <a:lnTo>
                    <a:pt x="187199" y="360899"/>
                  </a:lnTo>
                  <a:close/>
                </a:path>
              </a:pathLst>
            </a:custGeom>
            <a:solidFill>
              <a:srgbClr val="1BB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886" y="352807"/>
              <a:ext cx="247794" cy="239143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381965" y="4057475"/>
            <a:ext cx="551180" cy="167640"/>
          </a:xfrm>
          <a:prstGeom prst="rect">
            <a:avLst/>
          </a:prstGeom>
          <a:solidFill>
            <a:srgbClr val="FAC10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75"/>
              </a:lnSpc>
            </a:pPr>
            <a:r>
              <a:rPr sz="1100" spc="150" dirty="0">
                <a:solidFill>
                  <a:srgbClr val="FFFFFF"/>
                </a:solidFill>
                <a:latin typeface="Verdana"/>
                <a:cs typeface="Verdana"/>
              </a:rPr>
              <a:t>Далее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13424" y="4278708"/>
            <a:ext cx="309118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900" spc="-140" dirty="0">
                <a:latin typeface="Tahoma"/>
                <a:cs typeface="Tahoma"/>
              </a:rPr>
              <a:t>+</a:t>
            </a:r>
            <a:r>
              <a:rPr sz="900" spc="-40" dirty="0">
                <a:latin typeface="Tahoma"/>
                <a:cs typeface="Tahoma"/>
              </a:rPr>
              <a:t> </a:t>
            </a:r>
            <a:r>
              <a:rPr sz="900" spc="60" dirty="0">
                <a:latin typeface="Tahoma"/>
                <a:cs typeface="Tahoma"/>
              </a:rPr>
              <a:t>70</a:t>
            </a:r>
            <a:r>
              <a:rPr sz="900" spc="-35" dirty="0">
                <a:latin typeface="Tahoma"/>
                <a:cs typeface="Tahoma"/>
              </a:rPr>
              <a:t> </a:t>
            </a:r>
            <a:r>
              <a:rPr sz="900" spc="70" dirty="0">
                <a:latin typeface="Tahoma"/>
                <a:cs typeface="Tahoma"/>
              </a:rPr>
              <a:t>образовательно-производственных</a:t>
            </a:r>
            <a:r>
              <a:rPr sz="900" spc="-35" dirty="0">
                <a:latin typeface="Tahoma"/>
                <a:cs typeface="Tahoma"/>
              </a:rPr>
              <a:t> </a:t>
            </a:r>
            <a:r>
              <a:rPr sz="900" spc="65" dirty="0">
                <a:latin typeface="Tahoma"/>
                <a:cs typeface="Tahoma"/>
              </a:rPr>
              <a:t>кластеров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70" dirty="0">
                <a:latin typeface="Tahoma"/>
                <a:cs typeface="Tahoma"/>
              </a:rPr>
              <a:t>ежегодно</a:t>
            </a:r>
            <a:endParaRPr sz="900">
              <a:latin typeface="Tahoma"/>
              <a:cs typeface="Tahoma"/>
            </a:endParaRPr>
          </a:p>
          <a:p>
            <a:pPr marL="12700" marR="538480">
              <a:lnSpc>
                <a:spcPct val="114999"/>
              </a:lnSpc>
            </a:pPr>
            <a:r>
              <a:rPr sz="900" spc="-140" dirty="0">
                <a:latin typeface="Tahoma"/>
                <a:cs typeface="Tahoma"/>
              </a:rPr>
              <a:t>+</a:t>
            </a:r>
            <a:r>
              <a:rPr sz="900" spc="-50" dirty="0">
                <a:latin typeface="Tahoma"/>
                <a:cs typeface="Tahoma"/>
              </a:rPr>
              <a:t> </a:t>
            </a:r>
            <a:r>
              <a:rPr sz="900" spc="80" dirty="0">
                <a:latin typeface="Tahoma"/>
                <a:cs typeface="Tahoma"/>
              </a:rPr>
              <a:t>60</a:t>
            </a:r>
            <a:r>
              <a:rPr sz="900" spc="-50" dirty="0">
                <a:latin typeface="Tahoma"/>
                <a:cs typeface="Tahoma"/>
              </a:rPr>
              <a:t> </a:t>
            </a:r>
            <a:r>
              <a:rPr sz="900" spc="100" dirty="0">
                <a:latin typeface="Tahoma"/>
                <a:cs typeface="Tahoma"/>
              </a:rPr>
              <a:t>об</a:t>
            </a:r>
            <a:r>
              <a:rPr sz="900" spc="95" dirty="0">
                <a:latin typeface="Tahoma"/>
                <a:cs typeface="Tahoma"/>
              </a:rPr>
              <a:t>р</a:t>
            </a:r>
            <a:r>
              <a:rPr sz="900" spc="40" dirty="0">
                <a:latin typeface="Tahoma"/>
                <a:cs typeface="Tahoma"/>
              </a:rPr>
              <a:t>а</a:t>
            </a:r>
            <a:r>
              <a:rPr sz="900" spc="55" dirty="0">
                <a:latin typeface="Tahoma"/>
                <a:cs typeface="Tahoma"/>
              </a:rPr>
              <a:t>зова</a:t>
            </a:r>
            <a:r>
              <a:rPr sz="900" spc="25" dirty="0">
                <a:latin typeface="Tahoma"/>
                <a:cs typeface="Tahoma"/>
              </a:rPr>
              <a:t>т</a:t>
            </a:r>
            <a:r>
              <a:rPr sz="900" spc="70" dirty="0">
                <a:latin typeface="Tahoma"/>
                <a:cs typeface="Tahoma"/>
              </a:rPr>
              <a:t>е</a:t>
            </a:r>
            <a:r>
              <a:rPr sz="900" spc="65" dirty="0">
                <a:latin typeface="Tahoma"/>
                <a:cs typeface="Tahoma"/>
              </a:rPr>
              <a:t>льных</a:t>
            </a:r>
            <a:r>
              <a:rPr sz="900" spc="-50" dirty="0">
                <a:latin typeface="Tahoma"/>
                <a:cs typeface="Tahoma"/>
              </a:rPr>
              <a:t> </a:t>
            </a:r>
            <a:r>
              <a:rPr sz="900" spc="70" dirty="0">
                <a:latin typeface="Tahoma"/>
                <a:cs typeface="Tahoma"/>
              </a:rPr>
              <a:t>кла</a:t>
            </a:r>
            <a:r>
              <a:rPr sz="900" spc="55" dirty="0">
                <a:latin typeface="Tahoma"/>
                <a:cs typeface="Tahoma"/>
              </a:rPr>
              <a:t>с</a:t>
            </a:r>
            <a:r>
              <a:rPr sz="900" spc="-20" dirty="0">
                <a:latin typeface="Tahoma"/>
                <a:cs typeface="Tahoma"/>
              </a:rPr>
              <a:t>т</a:t>
            </a:r>
            <a:r>
              <a:rPr sz="900" spc="90" dirty="0">
                <a:latin typeface="Tahoma"/>
                <a:cs typeface="Tahoma"/>
              </a:rPr>
              <a:t>еров</a:t>
            </a:r>
            <a:r>
              <a:rPr sz="900" spc="-50" dirty="0">
                <a:latin typeface="Tahoma"/>
                <a:cs typeface="Tahoma"/>
              </a:rPr>
              <a:t> </a:t>
            </a:r>
            <a:r>
              <a:rPr sz="900" spc="65" dirty="0">
                <a:latin typeface="Tahoma"/>
                <a:cs typeface="Tahoma"/>
              </a:rPr>
              <a:t>(малый</a:t>
            </a:r>
            <a:r>
              <a:rPr sz="900" spc="-50" dirty="0">
                <a:latin typeface="Tahoma"/>
                <a:cs typeface="Tahoma"/>
              </a:rPr>
              <a:t> </a:t>
            </a:r>
            <a:r>
              <a:rPr sz="900" spc="75" dirty="0">
                <a:latin typeface="Tahoma"/>
                <a:cs typeface="Tahoma"/>
              </a:rPr>
              <a:t>и  </a:t>
            </a:r>
            <a:r>
              <a:rPr sz="900" spc="95" dirty="0">
                <a:latin typeface="Tahoma"/>
                <a:cs typeface="Tahoma"/>
              </a:rPr>
              <a:t>средний</a:t>
            </a:r>
            <a:r>
              <a:rPr sz="900" spc="-55" dirty="0">
                <a:latin typeface="Tahoma"/>
                <a:cs typeface="Tahoma"/>
              </a:rPr>
              <a:t> </a:t>
            </a:r>
            <a:r>
              <a:rPr sz="900" spc="65" dirty="0">
                <a:latin typeface="Tahoma"/>
                <a:cs typeface="Tahoma"/>
              </a:rPr>
              <a:t>бизнес)</a:t>
            </a:r>
            <a:r>
              <a:rPr sz="900" spc="-50" dirty="0">
                <a:latin typeface="Tahoma"/>
                <a:cs typeface="Tahoma"/>
              </a:rPr>
              <a:t> </a:t>
            </a:r>
            <a:r>
              <a:rPr sz="900" spc="70" dirty="0">
                <a:latin typeface="Tahoma"/>
                <a:cs typeface="Tahoma"/>
              </a:rPr>
              <a:t>ежегодно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849675" y="3894650"/>
            <a:ext cx="513080" cy="512445"/>
            <a:chOff x="4849675" y="3894650"/>
            <a:chExt cx="513080" cy="512445"/>
          </a:xfrm>
        </p:grpSpPr>
        <p:pic>
          <p:nvPicPr>
            <p:cNvPr id="30" name="object 30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9675" y="3894650"/>
              <a:ext cx="513000" cy="5124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6825" y="3932750"/>
              <a:ext cx="398699" cy="39809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4298" y="3983125"/>
              <a:ext cx="263749" cy="263749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4678175" y="1168775"/>
            <a:ext cx="3644265" cy="2294255"/>
            <a:chOff x="4678175" y="1168775"/>
            <a:chExt cx="3644265" cy="2294255"/>
          </a:xfrm>
        </p:grpSpPr>
        <p:pic>
          <p:nvPicPr>
            <p:cNvPr id="34" name="object 34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4500" y="1240225"/>
              <a:ext cx="1557625" cy="140772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1650" y="1278325"/>
              <a:ext cx="1443324" cy="129342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8175" y="1714050"/>
              <a:ext cx="1517650" cy="13082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5325" y="1752150"/>
              <a:ext cx="1403349" cy="119389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9950" y="1168775"/>
              <a:ext cx="1469425" cy="136527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7100" y="1206875"/>
              <a:ext cx="1355124" cy="125097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0575" y="2070175"/>
              <a:ext cx="1517650" cy="13082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7725" y="2108275"/>
              <a:ext cx="1403349" cy="119389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6325" y="2154625"/>
              <a:ext cx="1469425" cy="13082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3475" y="2192725"/>
              <a:ext cx="1355124" cy="1193899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1315669" y="2858975"/>
            <a:ext cx="2060575" cy="167640"/>
            <a:chOff x="1315669" y="2858975"/>
            <a:chExt cx="2060575" cy="167640"/>
          </a:xfrm>
        </p:grpSpPr>
        <p:sp>
          <p:nvSpPr>
            <p:cNvPr id="45" name="object 45"/>
            <p:cNvSpPr/>
            <p:nvPr/>
          </p:nvSpPr>
          <p:spPr>
            <a:xfrm>
              <a:off x="1315669" y="2858975"/>
              <a:ext cx="55880" cy="167640"/>
            </a:xfrm>
            <a:custGeom>
              <a:avLst/>
              <a:gdLst/>
              <a:ahLst/>
              <a:cxnLst/>
              <a:rect l="l" t="t" r="r" b="b"/>
              <a:pathLst>
                <a:path w="55880" h="167639">
                  <a:moveTo>
                    <a:pt x="55840" y="167639"/>
                  </a:moveTo>
                  <a:lnTo>
                    <a:pt x="0" y="167639"/>
                  </a:lnTo>
                  <a:lnTo>
                    <a:pt x="0" y="0"/>
                  </a:lnTo>
                  <a:lnTo>
                    <a:pt x="55840" y="0"/>
                  </a:lnTo>
                  <a:lnTo>
                    <a:pt x="55840" y="1676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371509" y="2858975"/>
              <a:ext cx="2004695" cy="167640"/>
            </a:xfrm>
            <a:custGeom>
              <a:avLst/>
              <a:gdLst/>
              <a:ahLst/>
              <a:cxnLst/>
              <a:rect l="l" t="t" r="r" b="b"/>
              <a:pathLst>
                <a:path w="2004695" h="167639">
                  <a:moveTo>
                    <a:pt x="2004534" y="167639"/>
                  </a:moveTo>
                  <a:lnTo>
                    <a:pt x="0" y="167639"/>
                  </a:lnTo>
                  <a:lnTo>
                    <a:pt x="0" y="0"/>
                  </a:lnTo>
                  <a:lnTo>
                    <a:pt x="2004534" y="0"/>
                  </a:lnTo>
                  <a:lnTo>
                    <a:pt x="2004534" y="167639"/>
                  </a:lnTo>
                  <a:close/>
                </a:path>
              </a:pathLst>
            </a:custGeom>
            <a:solidFill>
              <a:srgbClr val="EE73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371509" y="2840687"/>
            <a:ext cx="200596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spc="130" dirty="0">
                <a:solidFill>
                  <a:srgbClr val="FFFFFF"/>
                </a:solidFill>
                <a:latin typeface="Verdana"/>
                <a:cs typeface="Verdana"/>
              </a:rPr>
              <a:t>Ключевые</a:t>
            </a:r>
            <a:r>
              <a:rPr sz="11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105" dirty="0">
                <a:solidFill>
                  <a:srgbClr val="FFFFFF"/>
                </a:solidFill>
                <a:latin typeface="Verdana"/>
                <a:cs typeface="Verdana"/>
              </a:rPr>
              <a:t>направления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487906" y="3125929"/>
            <a:ext cx="3092450" cy="14452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260"/>
              </a:spcBef>
              <a:buChar char="-"/>
              <a:tabLst>
                <a:tab pos="284480" algn="l"/>
                <a:tab pos="285115" algn="l"/>
              </a:tabLst>
            </a:pPr>
            <a:r>
              <a:rPr sz="900" spc="75" dirty="0">
                <a:latin typeface="Tahoma"/>
                <a:cs typeface="Tahoma"/>
              </a:rPr>
              <a:t>новая</a:t>
            </a:r>
            <a:r>
              <a:rPr sz="900" spc="-55" dirty="0">
                <a:latin typeface="Tahoma"/>
                <a:cs typeface="Tahoma"/>
              </a:rPr>
              <a:t> </a:t>
            </a:r>
            <a:r>
              <a:rPr sz="900" spc="65" dirty="0">
                <a:latin typeface="Tahoma"/>
                <a:cs typeface="Tahoma"/>
              </a:rPr>
              <a:t>образовательная</a:t>
            </a:r>
            <a:r>
              <a:rPr sz="900" spc="-50" dirty="0">
                <a:latin typeface="Tahoma"/>
                <a:cs typeface="Tahoma"/>
              </a:rPr>
              <a:t> </a:t>
            </a:r>
            <a:r>
              <a:rPr sz="900" spc="60" dirty="0">
                <a:latin typeface="Tahoma"/>
                <a:cs typeface="Tahoma"/>
              </a:rPr>
              <a:t>технология</a:t>
            </a:r>
            <a:endParaRPr sz="900">
              <a:latin typeface="Tahoma"/>
              <a:cs typeface="Tahoma"/>
            </a:endParaRPr>
          </a:p>
          <a:p>
            <a:pPr marL="284480" marR="46990" indent="-272415">
              <a:lnSpc>
                <a:spcPct val="114999"/>
              </a:lnSpc>
              <a:buChar char="-"/>
              <a:tabLst>
                <a:tab pos="284480" algn="l"/>
                <a:tab pos="285115" algn="l"/>
              </a:tabLst>
            </a:pPr>
            <a:r>
              <a:rPr sz="900" spc="80" dirty="0">
                <a:latin typeface="Tahoma"/>
                <a:cs typeface="Tahoma"/>
              </a:rPr>
              <a:t>создание</a:t>
            </a:r>
            <a:r>
              <a:rPr sz="900" spc="-35" dirty="0">
                <a:latin typeface="Tahoma"/>
                <a:cs typeface="Tahoma"/>
              </a:rPr>
              <a:t> </a:t>
            </a:r>
            <a:r>
              <a:rPr sz="900" spc="70" dirty="0">
                <a:latin typeface="Tahoma"/>
                <a:cs typeface="Tahoma"/>
              </a:rPr>
              <a:t>образовательно-производственных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80" dirty="0">
                <a:latin typeface="Tahoma"/>
                <a:cs typeface="Tahoma"/>
              </a:rPr>
              <a:t>центров</a:t>
            </a:r>
            <a:endParaRPr sz="900">
              <a:latin typeface="Tahoma"/>
              <a:cs typeface="Tahoma"/>
            </a:endParaRPr>
          </a:p>
          <a:p>
            <a:pPr marL="284480" marR="5080" indent="-272415">
              <a:lnSpc>
                <a:spcPct val="114999"/>
              </a:lnSpc>
              <a:buChar char="-"/>
              <a:tabLst>
                <a:tab pos="284480" algn="l"/>
                <a:tab pos="285115" algn="l"/>
              </a:tabLst>
            </a:pPr>
            <a:r>
              <a:rPr sz="900" spc="90" dirty="0">
                <a:latin typeface="Tahoma"/>
                <a:cs typeface="Tahoma"/>
              </a:rPr>
              <a:t>повышение </a:t>
            </a:r>
            <a:r>
              <a:rPr sz="900" spc="80" dirty="0">
                <a:latin typeface="Tahoma"/>
                <a:cs typeface="Tahoma"/>
              </a:rPr>
              <a:t>квалификации </a:t>
            </a:r>
            <a:r>
              <a:rPr sz="900" spc="110" dirty="0">
                <a:latin typeface="Tahoma"/>
                <a:cs typeface="Tahoma"/>
              </a:rPr>
              <a:t>и </a:t>
            </a:r>
            <a:r>
              <a:rPr sz="900" spc="114" dirty="0">
                <a:latin typeface="Tahoma"/>
                <a:cs typeface="Tahoma"/>
              </a:rPr>
              <a:t> </a:t>
            </a:r>
            <a:r>
              <a:rPr sz="900" spc="75" dirty="0">
                <a:latin typeface="Tahoma"/>
                <a:cs typeface="Tahoma"/>
              </a:rPr>
              <a:t>профессиональная</a:t>
            </a:r>
            <a:r>
              <a:rPr sz="900" spc="-45" dirty="0">
                <a:latin typeface="Tahoma"/>
                <a:cs typeface="Tahoma"/>
              </a:rPr>
              <a:t> </a:t>
            </a:r>
            <a:r>
              <a:rPr sz="900" spc="70" dirty="0">
                <a:latin typeface="Tahoma"/>
                <a:cs typeface="Tahoma"/>
              </a:rPr>
              <a:t>переподготовка</a:t>
            </a:r>
            <a:r>
              <a:rPr sz="900" spc="-40" dirty="0">
                <a:latin typeface="Tahoma"/>
                <a:cs typeface="Tahoma"/>
              </a:rPr>
              <a:t> </a:t>
            </a:r>
            <a:r>
              <a:rPr sz="900" spc="65" dirty="0">
                <a:latin typeface="Tahoma"/>
                <a:cs typeface="Tahoma"/>
              </a:rPr>
              <a:t>педагогов</a:t>
            </a:r>
            <a:endParaRPr sz="900">
              <a:latin typeface="Tahoma"/>
              <a:cs typeface="Tahoma"/>
            </a:endParaRPr>
          </a:p>
          <a:p>
            <a:pPr marL="284480" marR="154305" indent="-272415">
              <a:lnSpc>
                <a:spcPct val="114999"/>
              </a:lnSpc>
              <a:buChar char="-"/>
              <a:tabLst>
                <a:tab pos="284480" algn="l"/>
                <a:tab pos="285115" algn="l"/>
              </a:tabLst>
            </a:pPr>
            <a:r>
              <a:rPr sz="900" spc="90" dirty="0">
                <a:latin typeface="Tahoma"/>
                <a:cs typeface="Tahoma"/>
              </a:rPr>
              <a:t>повышение</a:t>
            </a:r>
            <a:r>
              <a:rPr sz="900" spc="-60" dirty="0">
                <a:latin typeface="Tahoma"/>
                <a:cs typeface="Tahoma"/>
              </a:rPr>
              <a:t> </a:t>
            </a:r>
            <a:r>
              <a:rPr sz="900" spc="80" dirty="0">
                <a:latin typeface="Tahoma"/>
                <a:cs typeface="Tahoma"/>
              </a:rPr>
              <a:t>квалификации</a:t>
            </a:r>
            <a:r>
              <a:rPr sz="900" spc="-60" dirty="0">
                <a:latin typeface="Tahoma"/>
                <a:cs typeface="Tahoma"/>
              </a:rPr>
              <a:t> </a:t>
            </a:r>
            <a:r>
              <a:rPr sz="900" spc="75" dirty="0">
                <a:latin typeface="Tahoma"/>
                <a:cs typeface="Tahoma"/>
              </a:rPr>
              <a:t>управленческих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85" dirty="0">
                <a:latin typeface="Tahoma"/>
                <a:cs typeface="Tahoma"/>
              </a:rPr>
              <a:t>команд</a:t>
            </a:r>
            <a:endParaRPr sz="900">
              <a:latin typeface="Tahoma"/>
              <a:cs typeface="Tahoma"/>
            </a:endParaRPr>
          </a:p>
          <a:p>
            <a:pPr marL="284480" marR="107950" indent="-272415">
              <a:lnSpc>
                <a:spcPct val="114999"/>
              </a:lnSpc>
              <a:buChar char="-"/>
              <a:tabLst>
                <a:tab pos="284480" algn="l"/>
                <a:tab pos="285115" algn="l"/>
              </a:tabLst>
            </a:pPr>
            <a:r>
              <a:rPr sz="900" spc="90" dirty="0">
                <a:latin typeface="Tahoma"/>
                <a:cs typeface="Tahoma"/>
              </a:rPr>
              <a:t>новый</a:t>
            </a:r>
            <a:r>
              <a:rPr sz="900" spc="-60" dirty="0">
                <a:latin typeface="Tahoma"/>
                <a:cs typeface="Tahoma"/>
              </a:rPr>
              <a:t> </a:t>
            </a:r>
            <a:r>
              <a:rPr sz="900" spc="85" dirty="0">
                <a:latin typeface="Tahoma"/>
                <a:cs typeface="Tahoma"/>
              </a:rPr>
              <a:t>механизм</a:t>
            </a:r>
            <a:r>
              <a:rPr sz="900" spc="-60" dirty="0">
                <a:latin typeface="Tahoma"/>
                <a:cs typeface="Tahoma"/>
              </a:rPr>
              <a:t> </a:t>
            </a:r>
            <a:r>
              <a:rPr sz="900" spc="80" dirty="0">
                <a:latin typeface="Tahoma"/>
                <a:cs typeface="Tahoma"/>
              </a:rPr>
              <a:t>экспертной</a:t>
            </a:r>
            <a:r>
              <a:rPr sz="900" spc="-60" dirty="0">
                <a:latin typeface="Tahoma"/>
                <a:cs typeface="Tahoma"/>
              </a:rPr>
              <a:t> </a:t>
            </a:r>
            <a:r>
              <a:rPr sz="900" spc="90" dirty="0">
                <a:latin typeface="Tahoma"/>
                <a:cs typeface="Tahoma"/>
              </a:rPr>
              <a:t>оценки</a:t>
            </a:r>
            <a:r>
              <a:rPr sz="900" spc="-60" dirty="0">
                <a:latin typeface="Tahoma"/>
                <a:cs typeface="Tahoma"/>
              </a:rPr>
              <a:t> </a:t>
            </a:r>
            <a:r>
              <a:rPr sz="900" spc="80" dirty="0">
                <a:latin typeface="Tahoma"/>
                <a:cs typeface="Tahoma"/>
              </a:rPr>
              <a:t>общего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80" dirty="0">
                <a:latin typeface="Tahoma"/>
                <a:cs typeface="Tahoma"/>
              </a:rPr>
              <a:t>объема</a:t>
            </a:r>
            <a:r>
              <a:rPr sz="900" spc="-55" dirty="0">
                <a:latin typeface="Tahoma"/>
                <a:cs typeface="Tahoma"/>
              </a:rPr>
              <a:t> </a:t>
            </a:r>
            <a:r>
              <a:rPr sz="900" spc="70" dirty="0">
                <a:latin typeface="Tahoma"/>
                <a:cs typeface="Tahoma"/>
              </a:rPr>
              <a:t>контрольных</a:t>
            </a:r>
            <a:r>
              <a:rPr sz="900" spc="-55" dirty="0">
                <a:latin typeface="Tahoma"/>
                <a:cs typeface="Tahoma"/>
              </a:rPr>
              <a:t> </a:t>
            </a:r>
            <a:r>
              <a:rPr sz="900" spc="85" dirty="0">
                <a:latin typeface="Tahoma"/>
                <a:cs typeface="Tahoma"/>
              </a:rPr>
              <a:t>цифр</a:t>
            </a:r>
            <a:r>
              <a:rPr sz="900" spc="-50" dirty="0">
                <a:latin typeface="Tahoma"/>
                <a:cs typeface="Tahoma"/>
              </a:rPr>
              <a:t> </a:t>
            </a:r>
            <a:r>
              <a:rPr sz="900" spc="100" dirty="0">
                <a:latin typeface="Tahoma"/>
                <a:cs typeface="Tahoma"/>
              </a:rPr>
              <a:t>приема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0" y="2732675"/>
            <a:ext cx="1918970" cy="2254250"/>
            <a:chOff x="0" y="2732675"/>
            <a:chExt cx="1918970" cy="2254250"/>
          </a:xfrm>
        </p:grpSpPr>
        <p:pic>
          <p:nvPicPr>
            <p:cNvPr id="50" name="object 50"/>
            <p:cNvPicPr/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750" y="2732675"/>
              <a:ext cx="527400" cy="5124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697" y="2766112"/>
              <a:ext cx="457395" cy="44552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0847" y="2804212"/>
              <a:ext cx="343094" cy="33122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946060"/>
              <a:ext cx="1918847" cy="2040335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8933415" y="4924361"/>
            <a:ext cx="156845" cy="1651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spc="25" dirty="0">
                <a:solidFill>
                  <a:srgbClr val="434343"/>
                </a:solidFill>
                <a:latin typeface="Tahoma"/>
                <a:cs typeface="Tahoma"/>
              </a:rPr>
              <a:t>22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073" y="2257538"/>
            <a:ext cx="2769040" cy="28859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82" y="30931"/>
            <a:ext cx="4791631" cy="4427652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75975" y="2650080"/>
          <a:ext cx="6031228" cy="1734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4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494">
                <a:tc>
                  <a:txBody>
                    <a:bodyPr/>
                    <a:lstStyle/>
                    <a:p>
                      <a:pPr marL="39370">
                        <a:lnSpc>
                          <a:spcPts val="1400"/>
                        </a:lnSpc>
                      </a:pPr>
                      <a:r>
                        <a:rPr sz="1200" b="1" spc="35" dirty="0">
                          <a:latin typeface="Tahoma"/>
                          <a:cs typeface="Tahoma"/>
                        </a:rPr>
                        <a:t>Рязанский</a:t>
                      </a:r>
                      <a:r>
                        <a:rPr sz="12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10" dirty="0">
                          <a:latin typeface="Tahoma"/>
                          <a:cs typeface="Tahoma"/>
                        </a:rPr>
                        <a:t>колледж</a:t>
                      </a:r>
                      <a:r>
                        <a:rPr sz="12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35" dirty="0">
                          <a:latin typeface="Tahoma"/>
                          <a:cs typeface="Tahoma"/>
                        </a:rPr>
                        <a:t>электроники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B w="28575">
                      <a:solidFill>
                        <a:srgbClr val="2C379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ts val="1420"/>
                        </a:lnSpc>
                      </a:pPr>
                      <a:r>
                        <a:rPr sz="1200" b="1" spc="10" dirty="0">
                          <a:latin typeface="Tahoma"/>
                          <a:cs typeface="Tahoma"/>
                        </a:rPr>
                        <a:t>база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B w="28575">
                      <a:solidFill>
                        <a:srgbClr val="2C379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430"/>
                        </a:lnSpc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2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0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25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B w="28575">
                      <a:solidFill>
                        <a:srgbClr val="2C379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33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b="1" spc="35" dirty="0">
                          <a:latin typeface="Tahoma"/>
                          <a:cs typeface="Tahoma"/>
                        </a:rPr>
                        <a:t>Касимовский</a:t>
                      </a:r>
                      <a:r>
                        <a:rPr sz="12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10" dirty="0">
                          <a:latin typeface="Tahoma"/>
                          <a:cs typeface="Tahoma"/>
                        </a:rPr>
                        <a:t>нефтегазовый</a:t>
                      </a:r>
                      <a:r>
                        <a:rPr sz="12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10" dirty="0">
                          <a:latin typeface="Tahoma"/>
                          <a:cs typeface="Tahoma"/>
                        </a:rPr>
                        <a:t>колледж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66040" marB="0">
                    <a:lnT w="28575">
                      <a:solidFill>
                        <a:srgbClr val="2C3796"/>
                      </a:solidFill>
                      <a:prstDash val="solid"/>
                    </a:lnT>
                    <a:lnB w="28575">
                      <a:solidFill>
                        <a:srgbClr val="1F37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20" dirty="0">
                          <a:latin typeface="Tahoma"/>
                          <a:cs typeface="Tahoma"/>
                        </a:rPr>
                        <a:t>сеть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67945" marB="0">
                    <a:lnT w="28575">
                      <a:solidFill>
                        <a:srgbClr val="2C3796"/>
                      </a:solidFill>
                      <a:prstDash val="solid"/>
                    </a:lnT>
                    <a:lnB w="28575">
                      <a:solidFill>
                        <a:srgbClr val="1F37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b="1" spc="-20" dirty="0">
                          <a:latin typeface="Tahoma"/>
                          <a:cs typeface="Tahoma"/>
                        </a:rPr>
                        <a:t>799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69215" marB="0">
                    <a:lnT w="28575">
                      <a:solidFill>
                        <a:srgbClr val="2C3796"/>
                      </a:solidFill>
                      <a:prstDash val="solid"/>
                    </a:lnT>
                    <a:lnB w="28575">
                      <a:solidFill>
                        <a:srgbClr val="1F37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661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b="1" spc="30" dirty="0">
                          <a:latin typeface="Tahoma"/>
                          <a:cs typeface="Tahoma"/>
                        </a:rPr>
                        <a:t>Клепиковский</a:t>
                      </a:r>
                      <a:r>
                        <a:rPr sz="12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20" dirty="0">
                          <a:latin typeface="Tahoma"/>
                          <a:cs typeface="Tahoma"/>
                        </a:rPr>
                        <a:t>технологический</a:t>
                      </a:r>
                      <a:r>
                        <a:rPr sz="12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10" dirty="0">
                          <a:latin typeface="Tahoma"/>
                          <a:cs typeface="Tahoma"/>
                        </a:rPr>
                        <a:t>техникум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9690" marB="0">
                    <a:lnT w="28575">
                      <a:solidFill>
                        <a:srgbClr val="1F377A"/>
                      </a:solidFill>
                      <a:prstDash val="solid"/>
                    </a:lnT>
                    <a:lnB w="28575">
                      <a:solidFill>
                        <a:srgbClr val="1F37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b="1" spc="20" dirty="0">
                          <a:latin typeface="Tahoma"/>
                          <a:cs typeface="Tahoma"/>
                        </a:rPr>
                        <a:t>сеть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62230" marB="0">
                    <a:lnT w="28575">
                      <a:solidFill>
                        <a:srgbClr val="1F377A"/>
                      </a:solidFill>
                      <a:prstDash val="solid"/>
                    </a:lnT>
                    <a:lnB w="28575">
                      <a:solidFill>
                        <a:srgbClr val="1F37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715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b="1" spc="5" dirty="0">
                          <a:latin typeface="Tahoma"/>
                          <a:cs typeface="Tahoma"/>
                        </a:rPr>
                        <a:t>402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63500" marB="0">
                    <a:lnT w="28575">
                      <a:solidFill>
                        <a:srgbClr val="1F377A"/>
                      </a:solidFill>
                      <a:prstDash val="solid"/>
                    </a:lnT>
                    <a:lnB w="28575">
                      <a:solidFill>
                        <a:srgbClr val="1F37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399">
                <a:tc>
                  <a:txBody>
                    <a:bodyPr/>
                    <a:lstStyle/>
                    <a:p>
                      <a:pPr marL="39370" marR="354330">
                        <a:lnSpc>
                          <a:spcPct val="114999"/>
                        </a:lnSpc>
                        <a:spcBef>
                          <a:spcPts val="229"/>
                        </a:spcBef>
                      </a:pPr>
                      <a:r>
                        <a:rPr sz="1200" b="1" spc="35" dirty="0">
                          <a:latin typeface="Tahoma"/>
                          <a:cs typeface="Tahoma"/>
                        </a:rPr>
                        <a:t>Рязанский</a:t>
                      </a:r>
                      <a:r>
                        <a:rPr sz="12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20" dirty="0">
                          <a:latin typeface="Tahoma"/>
                          <a:cs typeface="Tahoma"/>
                        </a:rPr>
                        <a:t>автотранспортный</a:t>
                      </a:r>
                      <a:r>
                        <a:rPr sz="12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10" dirty="0">
                          <a:latin typeface="Tahoma"/>
                          <a:cs typeface="Tahoma"/>
                        </a:rPr>
                        <a:t>техникум </a:t>
                      </a:r>
                      <a:r>
                        <a:rPr sz="1200" b="1" spc="-3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55" dirty="0">
                          <a:latin typeface="Tahoma"/>
                          <a:cs typeface="Tahoma"/>
                        </a:rPr>
                        <a:t>имени</a:t>
                      </a:r>
                      <a:r>
                        <a:rPr sz="12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20" dirty="0">
                          <a:latin typeface="Tahoma"/>
                          <a:cs typeface="Tahoma"/>
                        </a:rPr>
                        <a:t>С.А.</a:t>
                      </a:r>
                      <a:r>
                        <a:rPr sz="12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10" dirty="0">
                          <a:latin typeface="Tahoma"/>
                          <a:cs typeface="Tahoma"/>
                        </a:rPr>
                        <a:t>Живаго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29209" marB="0">
                    <a:lnT w="28575">
                      <a:solidFill>
                        <a:srgbClr val="1F377A"/>
                      </a:solidFill>
                      <a:prstDash val="solid"/>
                    </a:lnT>
                    <a:lnB w="28575">
                      <a:solidFill>
                        <a:srgbClr val="1F37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200" b="1" spc="20" dirty="0">
                          <a:latin typeface="Tahoma"/>
                          <a:cs typeface="Tahoma"/>
                        </a:rPr>
                        <a:t>сеть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9054" marB="0">
                    <a:lnT w="28575">
                      <a:solidFill>
                        <a:srgbClr val="1F377A"/>
                      </a:solidFill>
                      <a:prstDash val="solid"/>
                    </a:lnT>
                    <a:lnB w="28575">
                      <a:solidFill>
                        <a:srgbClr val="1F37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686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9690" marB="0">
                    <a:lnT w="28575">
                      <a:solidFill>
                        <a:srgbClr val="1F377A"/>
                      </a:solidFill>
                      <a:prstDash val="solid"/>
                    </a:lnT>
                    <a:lnB w="28575">
                      <a:solidFill>
                        <a:srgbClr val="1F37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9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1F377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1F377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00" spc="110" dirty="0">
                          <a:solidFill>
                            <a:srgbClr val="EE7202"/>
                          </a:solidFill>
                          <a:latin typeface="Verdana"/>
                          <a:cs typeface="Verdana"/>
                        </a:rPr>
                        <a:t>Итого: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34925" marB="0">
                    <a:lnT w="28575">
                      <a:solidFill>
                        <a:srgbClr val="1F377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829925" y="23625"/>
            <a:ext cx="8276590" cy="2400300"/>
            <a:chOff x="829925" y="23625"/>
            <a:chExt cx="8276590" cy="2400300"/>
          </a:xfrm>
        </p:grpSpPr>
        <p:pic>
          <p:nvPicPr>
            <p:cNvPr id="6" name="object 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9750" y="23625"/>
              <a:ext cx="2266500" cy="2118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6900" y="61725"/>
              <a:ext cx="2152199" cy="20036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29925" y="1768174"/>
              <a:ext cx="6067425" cy="655320"/>
            </a:xfrm>
            <a:custGeom>
              <a:avLst/>
              <a:gdLst/>
              <a:ahLst/>
              <a:cxnLst/>
              <a:rect l="l" t="t" r="r" b="b"/>
              <a:pathLst>
                <a:path w="6067425" h="655319">
                  <a:moveTo>
                    <a:pt x="5739299" y="655199"/>
                  </a:moveTo>
                  <a:lnTo>
                    <a:pt x="327599" y="655199"/>
                  </a:lnTo>
                  <a:lnTo>
                    <a:pt x="279189" y="651647"/>
                  </a:lnTo>
                  <a:lnTo>
                    <a:pt x="232984" y="641329"/>
                  </a:lnTo>
                  <a:lnTo>
                    <a:pt x="189492" y="624752"/>
                  </a:lnTo>
                  <a:lnTo>
                    <a:pt x="149218" y="602421"/>
                  </a:lnTo>
                  <a:lnTo>
                    <a:pt x="112670" y="574845"/>
                  </a:lnTo>
                  <a:lnTo>
                    <a:pt x="80354" y="542529"/>
                  </a:lnTo>
                  <a:lnTo>
                    <a:pt x="52778" y="505981"/>
                  </a:lnTo>
                  <a:lnTo>
                    <a:pt x="30447" y="465707"/>
                  </a:lnTo>
                  <a:lnTo>
                    <a:pt x="13870" y="422215"/>
                  </a:lnTo>
                  <a:lnTo>
                    <a:pt x="3552" y="376010"/>
                  </a:lnTo>
                  <a:lnTo>
                    <a:pt x="0" y="327599"/>
                  </a:lnTo>
                  <a:lnTo>
                    <a:pt x="3552" y="279189"/>
                  </a:lnTo>
                  <a:lnTo>
                    <a:pt x="13870" y="232984"/>
                  </a:lnTo>
                  <a:lnTo>
                    <a:pt x="30447" y="189492"/>
                  </a:lnTo>
                  <a:lnTo>
                    <a:pt x="52778" y="149218"/>
                  </a:lnTo>
                  <a:lnTo>
                    <a:pt x="80354" y="112670"/>
                  </a:lnTo>
                  <a:lnTo>
                    <a:pt x="112670" y="80354"/>
                  </a:lnTo>
                  <a:lnTo>
                    <a:pt x="149218" y="52778"/>
                  </a:lnTo>
                  <a:lnTo>
                    <a:pt x="189492" y="30447"/>
                  </a:lnTo>
                  <a:lnTo>
                    <a:pt x="232984" y="13870"/>
                  </a:lnTo>
                  <a:lnTo>
                    <a:pt x="279189" y="3552"/>
                  </a:lnTo>
                  <a:lnTo>
                    <a:pt x="327599" y="0"/>
                  </a:lnTo>
                  <a:lnTo>
                    <a:pt x="5739299" y="0"/>
                  </a:lnTo>
                  <a:lnTo>
                    <a:pt x="5790857" y="4081"/>
                  </a:lnTo>
                  <a:lnTo>
                    <a:pt x="5840680" y="16081"/>
                  </a:lnTo>
                  <a:lnTo>
                    <a:pt x="5887890" y="35635"/>
                  </a:lnTo>
                  <a:lnTo>
                    <a:pt x="5931605" y="62380"/>
                  </a:lnTo>
                  <a:lnTo>
                    <a:pt x="5970948" y="95951"/>
                  </a:lnTo>
                  <a:lnTo>
                    <a:pt x="6004519" y="135294"/>
                  </a:lnTo>
                  <a:lnTo>
                    <a:pt x="6031263" y="179009"/>
                  </a:lnTo>
                  <a:lnTo>
                    <a:pt x="6050818" y="226219"/>
                  </a:lnTo>
                  <a:lnTo>
                    <a:pt x="6062818" y="276042"/>
                  </a:lnTo>
                  <a:lnTo>
                    <a:pt x="6066899" y="327599"/>
                  </a:lnTo>
                  <a:lnTo>
                    <a:pt x="6063347" y="376010"/>
                  </a:lnTo>
                  <a:lnTo>
                    <a:pt x="6053029" y="422215"/>
                  </a:lnTo>
                  <a:lnTo>
                    <a:pt x="6036451" y="465707"/>
                  </a:lnTo>
                  <a:lnTo>
                    <a:pt x="6014121" y="505981"/>
                  </a:lnTo>
                  <a:lnTo>
                    <a:pt x="5986545" y="542529"/>
                  </a:lnTo>
                  <a:lnTo>
                    <a:pt x="5954229" y="574845"/>
                  </a:lnTo>
                  <a:lnTo>
                    <a:pt x="5917681" y="602421"/>
                  </a:lnTo>
                  <a:lnTo>
                    <a:pt x="5877407" y="624752"/>
                  </a:lnTo>
                  <a:lnTo>
                    <a:pt x="5833914" y="641329"/>
                  </a:lnTo>
                  <a:lnTo>
                    <a:pt x="5787710" y="651647"/>
                  </a:lnTo>
                  <a:lnTo>
                    <a:pt x="5739299" y="655199"/>
                  </a:lnTo>
                  <a:close/>
                </a:path>
              </a:pathLst>
            </a:custGeom>
            <a:solidFill>
              <a:srgbClr val="4368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847969" y="4357715"/>
            <a:ext cx="5721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315" dirty="0">
                <a:solidFill>
                  <a:srgbClr val="EE7202"/>
                </a:solidFill>
                <a:latin typeface="Verdana"/>
                <a:cs typeface="Verdana"/>
              </a:rPr>
              <a:t>3</a:t>
            </a:r>
            <a:r>
              <a:rPr sz="1300" spc="-200" dirty="0">
                <a:solidFill>
                  <a:srgbClr val="EE7202"/>
                </a:solidFill>
                <a:latin typeface="Verdana"/>
                <a:cs typeface="Verdana"/>
              </a:rPr>
              <a:t> </a:t>
            </a:r>
            <a:r>
              <a:rPr sz="1300" spc="110" dirty="0">
                <a:solidFill>
                  <a:srgbClr val="EE7202"/>
                </a:solidFill>
                <a:latin typeface="Verdana"/>
                <a:cs typeface="Verdana"/>
              </a:rPr>
              <a:t>9</a:t>
            </a:r>
            <a:r>
              <a:rPr sz="1300" spc="45" dirty="0">
                <a:solidFill>
                  <a:srgbClr val="EE7202"/>
                </a:solidFill>
                <a:latin typeface="Verdana"/>
                <a:cs typeface="Verdana"/>
              </a:rPr>
              <a:t>1</a:t>
            </a:r>
            <a:r>
              <a:rPr sz="1300" spc="254" dirty="0">
                <a:solidFill>
                  <a:srgbClr val="EE7202"/>
                </a:solidFill>
                <a:latin typeface="Verdana"/>
                <a:cs typeface="Verdana"/>
              </a:rPr>
              <a:t>2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71139" y="4916182"/>
            <a:ext cx="190500" cy="17335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900" spc="110" dirty="0">
                <a:solidFill>
                  <a:srgbClr val="595959"/>
                </a:solidFill>
                <a:latin typeface="Tahoma"/>
                <a:cs typeface="Tahoma"/>
              </a:rPr>
              <a:t>3</a:t>
            </a:fld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4765" y="1969283"/>
            <a:ext cx="14852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5" dirty="0">
                <a:solidFill>
                  <a:srgbClr val="FFFFFF"/>
                </a:solidFill>
                <a:latin typeface="Tahoma"/>
                <a:cs typeface="Tahoma"/>
              </a:rPr>
              <a:t>Наименование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05612" y="1969283"/>
            <a:ext cx="10591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40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1400" b="1" spc="2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400" b="1" spc="30" dirty="0">
                <a:solidFill>
                  <a:srgbClr val="FFFFFF"/>
                </a:solidFill>
                <a:latin typeface="Tahoma"/>
                <a:cs typeface="Tahoma"/>
              </a:rPr>
              <a:t>за</a:t>
            </a: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260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8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400" b="1" spc="3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400" b="1" spc="30" dirty="0">
                <a:solidFill>
                  <a:srgbClr val="FFFFFF"/>
                </a:solidFill>
                <a:latin typeface="Tahoma"/>
                <a:cs typeface="Tahoma"/>
              </a:rPr>
              <a:t>ть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89938" y="1969283"/>
            <a:ext cx="11563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400" b="1" spc="50" dirty="0">
                <a:solidFill>
                  <a:srgbClr val="FFFFFF"/>
                </a:solidFill>
                <a:latin typeface="Tahoma"/>
                <a:cs typeface="Tahoma"/>
              </a:rPr>
              <a:t>онтин</a:t>
            </a:r>
            <a:r>
              <a:rPr sz="1400" b="1" spc="10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1400" b="1" spc="50" dirty="0">
                <a:solidFill>
                  <a:srgbClr val="FFFFFF"/>
                </a:solidFill>
                <a:latin typeface="Tahoma"/>
                <a:cs typeface="Tahoma"/>
              </a:rPr>
              <a:t>ент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3025" y="31114"/>
            <a:ext cx="5397500" cy="814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500" b="0" spc="310" dirty="0">
                <a:solidFill>
                  <a:srgbClr val="EE7301"/>
                </a:solidFill>
                <a:latin typeface="Verdana"/>
                <a:cs typeface="Verdana"/>
              </a:rPr>
              <a:t>ОБРАЗОВАТЕЛЬНО-ПРОИЗВОДСТВЕННЫЙ </a:t>
            </a:r>
            <a:r>
              <a:rPr sz="1500" b="0" spc="-515" dirty="0">
                <a:solidFill>
                  <a:srgbClr val="EE7301"/>
                </a:solidFill>
                <a:latin typeface="Verdana"/>
                <a:cs typeface="Verdana"/>
              </a:rPr>
              <a:t> </a:t>
            </a:r>
            <a:r>
              <a:rPr sz="1500" b="0" spc="350" dirty="0">
                <a:solidFill>
                  <a:srgbClr val="EE7301"/>
                </a:solidFill>
                <a:latin typeface="Verdana"/>
                <a:cs typeface="Verdana"/>
              </a:rPr>
              <a:t>ЦЕНТР</a:t>
            </a:r>
            <a:r>
              <a:rPr sz="1500" b="0" spc="-229" dirty="0">
                <a:solidFill>
                  <a:srgbClr val="EE7301"/>
                </a:solidFill>
                <a:latin typeface="Verdana"/>
                <a:cs typeface="Verdana"/>
              </a:rPr>
              <a:t> </a:t>
            </a:r>
            <a:r>
              <a:rPr sz="1500" b="0" spc="254" dirty="0">
                <a:solidFill>
                  <a:srgbClr val="EE7301"/>
                </a:solidFill>
                <a:latin typeface="Verdana"/>
                <a:cs typeface="Verdana"/>
              </a:rPr>
              <a:t>(КЛАСТЕР)</a:t>
            </a:r>
            <a:r>
              <a:rPr sz="1500" b="0" spc="-229" dirty="0">
                <a:solidFill>
                  <a:srgbClr val="EE7301"/>
                </a:solidFill>
                <a:latin typeface="Verdana"/>
                <a:cs typeface="Verdana"/>
              </a:rPr>
              <a:t> </a:t>
            </a:r>
            <a:r>
              <a:rPr sz="1500" b="0" spc="285" dirty="0">
                <a:solidFill>
                  <a:srgbClr val="EE7301"/>
                </a:solidFill>
                <a:latin typeface="Verdana"/>
                <a:cs typeface="Verdana"/>
              </a:rPr>
              <a:t>«МАШИНОСТРОЕНИЕ»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500" b="0" spc="130" dirty="0">
                <a:solidFill>
                  <a:srgbClr val="EE7301"/>
                </a:solidFill>
                <a:latin typeface="Verdana"/>
                <a:cs typeface="Verdana"/>
              </a:rPr>
              <a:t>в</a:t>
            </a:r>
            <a:r>
              <a:rPr sz="1500" b="0" spc="-229" dirty="0">
                <a:solidFill>
                  <a:srgbClr val="EE7301"/>
                </a:solidFill>
                <a:latin typeface="Verdana"/>
                <a:cs typeface="Verdana"/>
              </a:rPr>
              <a:t> </a:t>
            </a:r>
            <a:r>
              <a:rPr sz="1500" b="0" spc="200" dirty="0">
                <a:solidFill>
                  <a:srgbClr val="EE7301"/>
                </a:solidFill>
                <a:latin typeface="Verdana"/>
                <a:cs typeface="Verdana"/>
              </a:rPr>
              <a:t>Рязанской</a:t>
            </a:r>
            <a:r>
              <a:rPr sz="1500" b="0" spc="-229" dirty="0">
                <a:solidFill>
                  <a:srgbClr val="EE7301"/>
                </a:solidFill>
                <a:latin typeface="Verdana"/>
                <a:cs typeface="Verdana"/>
              </a:rPr>
              <a:t> </a:t>
            </a:r>
            <a:r>
              <a:rPr sz="1500" b="0" spc="190" dirty="0">
                <a:solidFill>
                  <a:srgbClr val="EE7301"/>
                </a:solidFill>
                <a:latin typeface="Verdana"/>
                <a:cs typeface="Verdana"/>
              </a:rPr>
              <a:t>о</a:t>
            </a:r>
            <a:r>
              <a:rPr sz="1500" b="0" spc="114" dirty="0">
                <a:solidFill>
                  <a:srgbClr val="EE7301"/>
                </a:solidFill>
                <a:latin typeface="Verdana"/>
                <a:cs typeface="Verdana"/>
              </a:rPr>
              <a:t>б</a:t>
            </a:r>
            <a:r>
              <a:rPr sz="1500" b="0" spc="180" dirty="0">
                <a:solidFill>
                  <a:srgbClr val="EE7301"/>
                </a:solidFill>
                <a:latin typeface="Verdana"/>
                <a:cs typeface="Verdana"/>
              </a:rPr>
              <a:t>ласти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9350"/>
            <a:ext cx="9102899" cy="39941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025" y="64795"/>
            <a:ext cx="8054340" cy="519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0" spc="395" dirty="0">
                <a:solidFill>
                  <a:srgbClr val="42B38E"/>
                </a:solidFill>
                <a:latin typeface="Verdana"/>
                <a:cs typeface="Verdana"/>
              </a:rPr>
              <a:t>ПРОГРАММА</a:t>
            </a:r>
            <a:r>
              <a:rPr sz="1600" b="0" spc="-240" dirty="0">
                <a:solidFill>
                  <a:srgbClr val="42B38E"/>
                </a:solidFill>
                <a:latin typeface="Verdana"/>
                <a:cs typeface="Verdana"/>
              </a:rPr>
              <a:t> </a:t>
            </a:r>
            <a:r>
              <a:rPr sz="1600" b="0" spc="320" dirty="0">
                <a:solidFill>
                  <a:srgbClr val="42B38E"/>
                </a:solidFill>
                <a:latin typeface="Verdana"/>
                <a:cs typeface="Verdana"/>
              </a:rPr>
              <a:t>ПОПУЛЯРИЗАЦИИ</a:t>
            </a:r>
            <a:r>
              <a:rPr sz="1600" b="0" spc="-240" dirty="0">
                <a:solidFill>
                  <a:srgbClr val="42B38E"/>
                </a:solidFill>
                <a:latin typeface="Verdana"/>
                <a:cs typeface="Verdana"/>
              </a:rPr>
              <a:t> </a:t>
            </a:r>
            <a:r>
              <a:rPr sz="1600" b="0" spc="245" dirty="0">
                <a:solidFill>
                  <a:srgbClr val="42B38E"/>
                </a:solidFill>
                <a:latin typeface="Verdana"/>
                <a:cs typeface="Verdana"/>
              </a:rPr>
              <a:t>ФП</a:t>
            </a:r>
            <a:r>
              <a:rPr sz="1600" b="0" spc="-240" dirty="0">
                <a:solidFill>
                  <a:srgbClr val="42B38E"/>
                </a:solidFill>
                <a:latin typeface="Verdana"/>
                <a:cs typeface="Verdana"/>
              </a:rPr>
              <a:t> </a:t>
            </a:r>
            <a:r>
              <a:rPr sz="1600" b="0" spc="350" dirty="0">
                <a:solidFill>
                  <a:srgbClr val="42B38E"/>
                </a:solidFill>
                <a:latin typeface="Verdana"/>
                <a:cs typeface="Verdana"/>
              </a:rPr>
              <a:t>«ПРОФЕССИОНАЛИТЕТ»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b="0" spc="150" dirty="0">
                <a:solidFill>
                  <a:srgbClr val="42B38E"/>
                </a:solidFill>
                <a:latin typeface="Verdana"/>
                <a:cs typeface="Verdana"/>
              </a:rPr>
              <a:t>в</a:t>
            </a:r>
            <a:r>
              <a:rPr sz="1600" b="0" spc="-240" dirty="0">
                <a:solidFill>
                  <a:srgbClr val="42B38E"/>
                </a:solidFill>
                <a:latin typeface="Verdana"/>
                <a:cs typeface="Verdana"/>
              </a:rPr>
              <a:t> </a:t>
            </a:r>
            <a:r>
              <a:rPr sz="1600" b="0" spc="225" dirty="0">
                <a:solidFill>
                  <a:srgbClr val="42B38E"/>
                </a:solidFill>
                <a:latin typeface="Verdana"/>
                <a:cs typeface="Verdana"/>
              </a:rPr>
              <a:t>Рязанской</a:t>
            </a:r>
            <a:r>
              <a:rPr sz="1600" b="0" spc="-240" dirty="0">
                <a:solidFill>
                  <a:srgbClr val="42B38E"/>
                </a:solidFill>
                <a:latin typeface="Verdana"/>
                <a:cs typeface="Verdana"/>
              </a:rPr>
              <a:t> </a:t>
            </a:r>
            <a:r>
              <a:rPr sz="1600" b="0" spc="220" dirty="0">
                <a:solidFill>
                  <a:srgbClr val="42B38E"/>
                </a:solidFill>
                <a:latin typeface="Verdana"/>
                <a:cs typeface="Verdana"/>
              </a:rPr>
              <a:t>о</a:t>
            </a:r>
            <a:r>
              <a:rPr sz="1600" b="0" spc="140" dirty="0">
                <a:solidFill>
                  <a:srgbClr val="42B38E"/>
                </a:solidFill>
                <a:latin typeface="Verdana"/>
                <a:cs typeface="Verdana"/>
              </a:rPr>
              <a:t>б</a:t>
            </a:r>
            <a:r>
              <a:rPr sz="1600" b="0" spc="210" dirty="0">
                <a:solidFill>
                  <a:srgbClr val="42B38E"/>
                </a:solidFill>
                <a:latin typeface="Verdana"/>
                <a:cs typeface="Verdana"/>
              </a:rPr>
              <a:t>ласти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53374" y="1206722"/>
            <a:ext cx="2775585" cy="1053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00"/>
              </a:spcBef>
            </a:pPr>
            <a:r>
              <a:rPr sz="1600" spc="204" dirty="0">
                <a:solidFill>
                  <a:srgbClr val="E06666"/>
                </a:solidFill>
                <a:latin typeface="Verdana"/>
                <a:cs typeface="Verdana"/>
              </a:rPr>
              <a:t>Сроки</a:t>
            </a:r>
            <a:r>
              <a:rPr sz="1600" spc="-245" dirty="0">
                <a:solidFill>
                  <a:srgbClr val="E06666"/>
                </a:solidFill>
                <a:latin typeface="Verdana"/>
                <a:cs typeface="Verdana"/>
              </a:rPr>
              <a:t> </a:t>
            </a:r>
            <a:r>
              <a:rPr sz="1600" spc="120" dirty="0">
                <a:solidFill>
                  <a:srgbClr val="E06666"/>
                </a:solidFill>
                <a:latin typeface="Verdana"/>
                <a:cs typeface="Verdana"/>
              </a:rPr>
              <a:t>реализации: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95"/>
              </a:spcBef>
            </a:pPr>
            <a:r>
              <a:rPr sz="1100" b="1" spc="65" dirty="0">
                <a:latin typeface="Tahoma"/>
                <a:cs typeface="Tahoma"/>
              </a:rPr>
              <a:t>ПРОГРАММЫ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100" spc="110" dirty="0">
                <a:latin typeface="Tahoma"/>
                <a:cs typeface="Tahoma"/>
              </a:rPr>
              <a:t>с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204" dirty="0">
                <a:latin typeface="Tahoma"/>
                <a:cs typeface="Tahoma"/>
              </a:rPr>
              <a:t>1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100" dirty="0">
                <a:latin typeface="Tahoma"/>
                <a:cs typeface="Tahoma"/>
              </a:rPr>
              <a:t>янва</a:t>
            </a:r>
            <a:r>
              <a:rPr sz="1100" spc="80" dirty="0">
                <a:latin typeface="Tahoma"/>
                <a:cs typeface="Tahoma"/>
              </a:rPr>
              <a:t>р</a:t>
            </a:r>
            <a:r>
              <a:rPr sz="1100" spc="85" dirty="0">
                <a:latin typeface="Tahoma"/>
                <a:cs typeface="Tahoma"/>
              </a:rPr>
              <a:t>я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15" dirty="0">
                <a:latin typeface="Tahoma"/>
                <a:cs typeface="Tahoma"/>
              </a:rPr>
              <a:t>2</a:t>
            </a:r>
            <a:r>
              <a:rPr sz="1100" spc="55" dirty="0">
                <a:latin typeface="Tahoma"/>
                <a:cs typeface="Tahoma"/>
              </a:rPr>
              <a:t>023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15" dirty="0">
                <a:latin typeface="Tahoma"/>
                <a:cs typeface="Tahoma"/>
              </a:rPr>
              <a:t>г</a:t>
            </a:r>
            <a:r>
              <a:rPr sz="1100" spc="-100" dirty="0">
                <a:latin typeface="Tahoma"/>
                <a:cs typeface="Tahoma"/>
              </a:rPr>
              <a:t>.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100" dirty="0">
                <a:latin typeface="Tahoma"/>
                <a:cs typeface="Tahoma"/>
              </a:rPr>
              <a:t>до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95" dirty="0">
                <a:latin typeface="Tahoma"/>
                <a:cs typeface="Tahoma"/>
              </a:rPr>
              <a:t>31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100" dirty="0">
                <a:latin typeface="Tahoma"/>
                <a:cs typeface="Tahoma"/>
              </a:rPr>
              <a:t>де</a:t>
            </a:r>
            <a:r>
              <a:rPr sz="1100" spc="75" dirty="0">
                <a:latin typeface="Tahoma"/>
                <a:cs typeface="Tahoma"/>
              </a:rPr>
              <a:t>к</a:t>
            </a:r>
            <a:r>
              <a:rPr sz="1100" spc="105" dirty="0">
                <a:latin typeface="Tahoma"/>
                <a:cs typeface="Tahoma"/>
              </a:rPr>
              <a:t>аб</a:t>
            </a:r>
            <a:r>
              <a:rPr sz="1100" spc="85" dirty="0">
                <a:latin typeface="Tahoma"/>
                <a:cs typeface="Tahoma"/>
              </a:rPr>
              <a:t>ря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15" dirty="0">
                <a:latin typeface="Tahoma"/>
                <a:cs typeface="Tahoma"/>
              </a:rPr>
              <a:t>2</a:t>
            </a:r>
            <a:r>
              <a:rPr sz="1100" spc="110" dirty="0">
                <a:latin typeface="Tahoma"/>
                <a:cs typeface="Tahoma"/>
              </a:rPr>
              <a:t>0</a:t>
            </a:r>
            <a:r>
              <a:rPr sz="1100" spc="70" dirty="0">
                <a:latin typeface="Tahoma"/>
                <a:cs typeface="Tahoma"/>
              </a:rPr>
              <a:t>30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15" dirty="0">
                <a:latin typeface="Tahoma"/>
                <a:cs typeface="Tahoma"/>
              </a:rPr>
              <a:t>г</a:t>
            </a:r>
            <a:r>
              <a:rPr sz="1100" spc="-100" dirty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100" b="1" spc="65" dirty="0">
                <a:latin typeface="Tahoma"/>
                <a:cs typeface="Tahoma"/>
              </a:rPr>
              <a:t>ПЛАНОВ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100" spc="110" dirty="0">
                <a:latin typeface="Tahoma"/>
                <a:cs typeface="Tahoma"/>
              </a:rPr>
              <a:t>с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204" dirty="0">
                <a:latin typeface="Tahoma"/>
                <a:cs typeface="Tahoma"/>
              </a:rPr>
              <a:t>1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100" dirty="0">
                <a:latin typeface="Tahoma"/>
                <a:cs typeface="Tahoma"/>
              </a:rPr>
              <a:t>янва</a:t>
            </a:r>
            <a:r>
              <a:rPr sz="1100" spc="80" dirty="0">
                <a:latin typeface="Tahoma"/>
                <a:cs typeface="Tahoma"/>
              </a:rPr>
              <a:t>р</a:t>
            </a:r>
            <a:r>
              <a:rPr sz="1100" spc="85" dirty="0">
                <a:latin typeface="Tahoma"/>
                <a:cs typeface="Tahoma"/>
              </a:rPr>
              <a:t>я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15" dirty="0">
                <a:latin typeface="Tahoma"/>
                <a:cs typeface="Tahoma"/>
              </a:rPr>
              <a:t>2</a:t>
            </a:r>
            <a:r>
              <a:rPr sz="1100" spc="55" dirty="0">
                <a:latin typeface="Tahoma"/>
                <a:cs typeface="Tahoma"/>
              </a:rPr>
              <a:t>023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15" dirty="0">
                <a:latin typeface="Tahoma"/>
                <a:cs typeface="Tahoma"/>
              </a:rPr>
              <a:t>г</a:t>
            </a:r>
            <a:r>
              <a:rPr sz="1100" spc="-100" dirty="0">
                <a:latin typeface="Tahoma"/>
                <a:cs typeface="Tahoma"/>
              </a:rPr>
              <a:t>.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100" dirty="0">
                <a:latin typeface="Tahoma"/>
                <a:cs typeface="Tahoma"/>
              </a:rPr>
              <a:t>до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95" dirty="0">
                <a:latin typeface="Tahoma"/>
                <a:cs typeface="Tahoma"/>
              </a:rPr>
              <a:t>31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100" dirty="0">
                <a:latin typeface="Tahoma"/>
                <a:cs typeface="Tahoma"/>
              </a:rPr>
              <a:t>де</a:t>
            </a:r>
            <a:r>
              <a:rPr sz="1100" spc="75" dirty="0">
                <a:latin typeface="Tahoma"/>
                <a:cs typeface="Tahoma"/>
              </a:rPr>
              <a:t>к</a:t>
            </a:r>
            <a:r>
              <a:rPr sz="1100" spc="105" dirty="0">
                <a:latin typeface="Tahoma"/>
                <a:cs typeface="Tahoma"/>
              </a:rPr>
              <a:t>аб</a:t>
            </a:r>
            <a:r>
              <a:rPr sz="1100" spc="85" dirty="0">
                <a:latin typeface="Tahoma"/>
                <a:cs typeface="Tahoma"/>
              </a:rPr>
              <a:t>ря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15" dirty="0">
                <a:latin typeface="Tahoma"/>
                <a:cs typeface="Tahoma"/>
              </a:rPr>
              <a:t>2</a:t>
            </a:r>
            <a:r>
              <a:rPr sz="1100" spc="55" dirty="0">
                <a:latin typeface="Tahoma"/>
                <a:cs typeface="Tahoma"/>
              </a:rPr>
              <a:t>023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15" dirty="0">
                <a:latin typeface="Tahoma"/>
                <a:cs typeface="Tahoma"/>
              </a:rPr>
              <a:t>г</a:t>
            </a:r>
            <a:r>
              <a:rPr sz="1100" spc="-100" dirty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2400" y="1427774"/>
            <a:ext cx="5468620" cy="1116330"/>
          </a:xfrm>
          <a:custGeom>
            <a:avLst/>
            <a:gdLst/>
            <a:ahLst/>
            <a:cxnLst/>
            <a:rect l="l" t="t" r="r" b="b"/>
            <a:pathLst>
              <a:path w="5468620" h="1116330">
                <a:moveTo>
                  <a:pt x="5468148" y="68399"/>
                </a:moveTo>
                <a:lnTo>
                  <a:pt x="5463948" y="866699"/>
                </a:lnTo>
              </a:path>
              <a:path w="5468620" h="1116330">
                <a:moveTo>
                  <a:pt x="299" y="0"/>
                </a:moveTo>
                <a:lnTo>
                  <a:pt x="0" y="1116299"/>
                </a:lnTo>
              </a:path>
            </a:pathLst>
          </a:custGeom>
          <a:ln w="28574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5533" y="1214235"/>
            <a:ext cx="2831465" cy="1323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5140">
              <a:lnSpc>
                <a:spcPct val="100000"/>
              </a:lnSpc>
              <a:spcBef>
                <a:spcPts val="100"/>
              </a:spcBef>
            </a:pPr>
            <a:r>
              <a:rPr sz="1600" spc="150" dirty="0">
                <a:solidFill>
                  <a:srgbClr val="A83E91"/>
                </a:solidFill>
                <a:latin typeface="Verdana"/>
                <a:cs typeface="Verdana"/>
              </a:rPr>
              <a:t>Подписанты:</a:t>
            </a:r>
            <a:endParaRPr sz="1600">
              <a:latin typeface="Verdana"/>
              <a:cs typeface="Verdana"/>
            </a:endParaRPr>
          </a:p>
          <a:p>
            <a:pPr marL="226060" marR="218440" algn="ctr">
              <a:lnSpc>
                <a:spcPct val="114999"/>
              </a:lnSpc>
              <a:spcBef>
                <a:spcPts val="710"/>
              </a:spcBef>
            </a:pPr>
            <a:r>
              <a:rPr sz="1100" b="1" spc="35" dirty="0">
                <a:latin typeface="Tahoma"/>
                <a:cs typeface="Tahoma"/>
              </a:rPr>
              <a:t>утверждена</a:t>
            </a:r>
            <a:r>
              <a:rPr sz="1100" b="1" spc="-35" dirty="0">
                <a:latin typeface="Tahoma"/>
                <a:cs typeface="Tahoma"/>
              </a:rPr>
              <a:t> </a:t>
            </a:r>
            <a:r>
              <a:rPr sz="1100" b="1" spc="30" dirty="0">
                <a:latin typeface="Tahoma"/>
                <a:cs typeface="Tahoma"/>
              </a:rPr>
              <a:t>Советом</a:t>
            </a:r>
            <a:r>
              <a:rPr sz="1100" b="1" spc="-35" dirty="0">
                <a:latin typeface="Tahoma"/>
                <a:cs typeface="Tahoma"/>
              </a:rPr>
              <a:t> </a:t>
            </a:r>
            <a:r>
              <a:rPr sz="1100" b="1" spc="20" dirty="0">
                <a:latin typeface="Tahoma"/>
                <a:cs typeface="Tahoma"/>
              </a:rPr>
              <a:t>трудовых </a:t>
            </a:r>
            <a:r>
              <a:rPr sz="1100" b="1" spc="-310" dirty="0">
                <a:latin typeface="Tahoma"/>
                <a:cs typeface="Tahoma"/>
              </a:rPr>
              <a:t> </a:t>
            </a:r>
            <a:r>
              <a:rPr sz="1100" b="1" spc="50" dirty="0">
                <a:latin typeface="Tahoma"/>
                <a:cs typeface="Tahoma"/>
              </a:rPr>
              <a:t>ресурсов </a:t>
            </a:r>
            <a:r>
              <a:rPr sz="1100" b="1" spc="55" dirty="0">
                <a:latin typeface="Tahoma"/>
                <a:cs typeface="Tahoma"/>
              </a:rPr>
              <a:t>при </a:t>
            </a:r>
            <a:r>
              <a:rPr sz="1100" b="1" spc="35" dirty="0">
                <a:latin typeface="Tahoma"/>
                <a:cs typeface="Tahoma"/>
              </a:rPr>
              <a:t>Губернаторе </a:t>
            </a:r>
            <a:r>
              <a:rPr sz="1100" b="1" spc="40" dirty="0">
                <a:latin typeface="Tahoma"/>
                <a:cs typeface="Tahoma"/>
              </a:rPr>
              <a:t> </a:t>
            </a:r>
            <a:r>
              <a:rPr sz="1100" b="1" spc="35" dirty="0">
                <a:latin typeface="Tahoma"/>
                <a:cs typeface="Tahoma"/>
              </a:rPr>
              <a:t>Рязанской</a:t>
            </a:r>
            <a:r>
              <a:rPr sz="1100" b="1" spc="-20" dirty="0">
                <a:latin typeface="Tahoma"/>
                <a:cs typeface="Tahoma"/>
              </a:rPr>
              <a:t> </a:t>
            </a:r>
            <a:r>
              <a:rPr sz="1100" b="1" spc="35" dirty="0">
                <a:latin typeface="Tahoma"/>
                <a:cs typeface="Tahoma"/>
              </a:rPr>
              <a:t>области</a:t>
            </a:r>
            <a:endParaRPr sz="11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1100" b="1" spc="25" dirty="0">
                <a:latin typeface="Tahoma"/>
                <a:cs typeface="Tahoma"/>
              </a:rPr>
              <a:t>Малков</a:t>
            </a:r>
            <a:r>
              <a:rPr sz="1100" b="1" spc="-50" dirty="0">
                <a:latin typeface="Tahoma"/>
                <a:cs typeface="Tahoma"/>
              </a:rPr>
              <a:t> </a:t>
            </a:r>
            <a:r>
              <a:rPr sz="1100" b="1" dirty="0">
                <a:latin typeface="Tahoma"/>
                <a:cs typeface="Tahoma"/>
              </a:rPr>
              <a:t>П.В.</a:t>
            </a:r>
            <a:endParaRPr sz="11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100" b="1" spc="25" dirty="0">
                <a:latin typeface="Tahoma"/>
                <a:cs typeface="Tahoma"/>
              </a:rPr>
              <a:t>(письмо</a:t>
            </a:r>
            <a:r>
              <a:rPr sz="1100" b="1" spc="-20" dirty="0">
                <a:latin typeface="Tahoma"/>
                <a:cs typeface="Tahoma"/>
              </a:rPr>
              <a:t> </a:t>
            </a:r>
            <a:r>
              <a:rPr sz="1100" b="1" spc="15" dirty="0">
                <a:latin typeface="Tahoma"/>
                <a:cs typeface="Tahoma"/>
              </a:rPr>
              <a:t>от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-60" dirty="0">
                <a:latin typeface="Tahoma"/>
                <a:cs typeface="Tahoma"/>
              </a:rPr>
              <a:t>25.01.2023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-50" dirty="0">
                <a:latin typeface="Tahoma"/>
                <a:cs typeface="Tahoma"/>
              </a:rPr>
              <a:t>г.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-20" dirty="0">
                <a:latin typeface="Tahoma"/>
                <a:cs typeface="Tahoma"/>
              </a:rPr>
              <a:t>№ </a:t>
            </a:r>
            <a:r>
              <a:rPr sz="1100" b="1" spc="-50" dirty="0">
                <a:latin typeface="Tahoma"/>
                <a:cs typeface="Tahoma"/>
              </a:rPr>
              <a:t>АП/12-706).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5276" y="2915204"/>
            <a:ext cx="771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0" dirty="0">
                <a:latin typeface="Tahoma"/>
                <a:cs typeface="Tahoma"/>
              </a:rPr>
              <a:t>2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45" dirty="0">
                <a:latin typeface="Tahoma"/>
                <a:cs typeface="Tahoma"/>
              </a:rPr>
              <a:t>П</a:t>
            </a:r>
            <a:r>
              <a:rPr sz="1200" b="1" spc="90" dirty="0">
                <a:latin typeface="Tahoma"/>
                <a:cs typeface="Tahoma"/>
              </a:rPr>
              <a:t>ЛАНА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3949" y="1241886"/>
            <a:ext cx="8606790" cy="3661410"/>
            <a:chOff x="263949" y="1241886"/>
            <a:chExt cx="8606790" cy="3661410"/>
          </a:xfrm>
        </p:grpSpPr>
        <p:pic>
          <p:nvPicPr>
            <p:cNvPr id="9" name="object 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3675" y="1241886"/>
              <a:ext cx="2134459" cy="164370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9400" y="1308561"/>
              <a:ext cx="1963009" cy="14722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535112" y="1294273"/>
              <a:ext cx="1991995" cy="1501140"/>
            </a:xfrm>
            <a:custGeom>
              <a:avLst/>
              <a:gdLst/>
              <a:ahLst/>
              <a:cxnLst/>
              <a:rect l="l" t="t" r="r" b="b"/>
              <a:pathLst>
                <a:path w="1991995" h="1501139">
                  <a:moveTo>
                    <a:pt x="0" y="0"/>
                  </a:moveTo>
                  <a:lnTo>
                    <a:pt x="1991584" y="0"/>
                  </a:lnTo>
                  <a:lnTo>
                    <a:pt x="1991584" y="1500825"/>
                  </a:lnTo>
                  <a:lnTo>
                    <a:pt x="0" y="1500826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42B3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949" y="3476950"/>
              <a:ext cx="4186950" cy="14259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674" y="3543625"/>
              <a:ext cx="4015500" cy="125445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35387" y="3529337"/>
              <a:ext cx="4044315" cy="1283335"/>
            </a:xfrm>
            <a:custGeom>
              <a:avLst/>
              <a:gdLst/>
              <a:ahLst/>
              <a:cxnLst/>
              <a:rect l="l" t="t" r="r" b="b"/>
              <a:pathLst>
                <a:path w="4044315" h="1283335">
                  <a:moveTo>
                    <a:pt x="0" y="0"/>
                  </a:moveTo>
                  <a:lnTo>
                    <a:pt x="4044075" y="0"/>
                  </a:lnTo>
                  <a:lnTo>
                    <a:pt x="4044075" y="1283025"/>
                  </a:lnTo>
                  <a:lnTo>
                    <a:pt x="0" y="1283025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42B3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3549" y="3476950"/>
              <a:ext cx="4186950" cy="14259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9274" y="3543625"/>
              <a:ext cx="4015499" cy="125444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754987" y="3529337"/>
              <a:ext cx="4044315" cy="1283335"/>
            </a:xfrm>
            <a:custGeom>
              <a:avLst/>
              <a:gdLst/>
              <a:ahLst/>
              <a:cxnLst/>
              <a:rect l="l" t="t" r="r" b="b"/>
              <a:pathLst>
                <a:path w="4044315" h="1283335">
                  <a:moveTo>
                    <a:pt x="0" y="0"/>
                  </a:moveTo>
                  <a:lnTo>
                    <a:pt x="4044074" y="0"/>
                  </a:lnTo>
                  <a:lnTo>
                    <a:pt x="4044074" y="1283024"/>
                  </a:lnTo>
                  <a:lnTo>
                    <a:pt x="0" y="1283024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42B3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14596" y="3032925"/>
              <a:ext cx="1290955" cy="172720"/>
            </a:xfrm>
            <a:custGeom>
              <a:avLst/>
              <a:gdLst/>
              <a:ahLst/>
              <a:cxnLst/>
              <a:rect l="l" t="t" r="r" b="b"/>
              <a:pathLst>
                <a:path w="1290954" h="172719">
                  <a:moveTo>
                    <a:pt x="1290953" y="0"/>
                  </a:moveTo>
                  <a:lnTo>
                    <a:pt x="0" y="172433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71751" y="3189764"/>
              <a:ext cx="45085" cy="31750"/>
            </a:xfrm>
            <a:custGeom>
              <a:avLst/>
              <a:gdLst/>
              <a:ahLst/>
              <a:cxnLst/>
              <a:rect l="l" t="t" r="r" b="b"/>
              <a:pathLst>
                <a:path w="45085" h="31750">
                  <a:moveTo>
                    <a:pt x="44927" y="31188"/>
                  </a:moveTo>
                  <a:lnTo>
                    <a:pt x="0" y="21316"/>
                  </a:lnTo>
                  <a:lnTo>
                    <a:pt x="40761" y="0"/>
                  </a:lnTo>
                  <a:lnTo>
                    <a:pt x="44927" y="3118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71751" y="3189764"/>
              <a:ext cx="45085" cy="31750"/>
            </a:xfrm>
            <a:custGeom>
              <a:avLst/>
              <a:gdLst/>
              <a:ahLst/>
              <a:cxnLst/>
              <a:rect l="l" t="t" r="r" b="b"/>
              <a:pathLst>
                <a:path w="45085" h="31750">
                  <a:moveTo>
                    <a:pt x="40761" y="0"/>
                  </a:moveTo>
                  <a:lnTo>
                    <a:pt x="0" y="21316"/>
                  </a:lnTo>
                  <a:lnTo>
                    <a:pt x="44927" y="31188"/>
                  </a:lnTo>
                  <a:lnTo>
                    <a:pt x="40761" y="0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15925" y="3023725"/>
              <a:ext cx="1119505" cy="205104"/>
            </a:xfrm>
            <a:custGeom>
              <a:avLst/>
              <a:gdLst/>
              <a:ahLst/>
              <a:cxnLst/>
              <a:rect l="l" t="t" r="r" b="b"/>
              <a:pathLst>
                <a:path w="1119504" h="205105">
                  <a:moveTo>
                    <a:pt x="0" y="0"/>
                  </a:moveTo>
                  <a:lnTo>
                    <a:pt x="1119185" y="205098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32275" y="3213348"/>
              <a:ext cx="45720" cy="31115"/>
            </a:xfrm>
            <a:custGeom>
              <a:avLst/>
              <a:gdLst/>
              <a:ahLst/>
              <a:cxnLst/>
              <a:rect l="l" t="t" r="r" b="b"/>
              <a:pathLst>
                <a:path w="45720" h="31114">
                  <a:moveTo>
                    <a:pt x="0" y="30949"/>
                  </a:moveTo>
                  <a:lnTo>
                    <a:pt x="5671" y="0"/>
                  </a:lnTo>
                  <a:lnTo>
                    <a:pt x="45352" y="23266"/>
                  </a:lnTo>
                  <a:lnTo>
                    <a:pt x="0" y="3094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32275" y="3213348"/>
              <a:ext cx="45720" cy="31115"/>
            </a:xfrm>
            <a:custGeom>
              <a:avLst/>
              <a:gdLst/>
              <a:ahLst/>
              <a:cxnLst/>
              <a:rect l="l" t="t" r="r" b="b"/>
              <a:pathLst>
                <a:path w="45720" h="31114">
                  <a:moveTo>
                    <a:pt x="0" y="30949"/>
                  </a:moveTo>
                  <a:lnTo>
                    <a:pt x="45352" y="23266"/>
                  </a:lnTo>
                  <a:lnTo>
                    <a:pt x="5671" y="0"/>
                  </a:lnTo>
                  <a:lnTo>
                    <a:pt x="0" y="30949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835639" y="391789"/>
            <a:ext cx="5680075" cy="632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79" marR="5080" indent="-196215">
              <a:lnSpc>
                <a:spcPct val="126699"/>
              </a:lnSpc>
              <a:spcBef>
                <a:spcPts val="100"/>
              </a:spcBef>
              <a:buClr>
                <a:srgbClr val="EE3320"/>
              </a:buClr>
              <a:buSzPct val="133333"/>
              <a:buFont typeface="MS PGothic"/>
              <a:buChar char="❖"/>
              <a:tabLst>
                <a:tab pos="208915" algn="l"/>
              </a:tabLst>
            </a:pPr>
            <a:r>
              <a:rPr sz="1100" b="1" spc="80" dirty="0">
                <a:latin typeface="Tahoma"/>
                <a:cs typeface="Tahoma"/>
              </a:rPr>
              <a:t>направлена </a:t>
            </a:r>
            <a:r>
              <a:rPr sz="1100" b="1" spc="75" dirty="0">
                <a:latin typeface="Tahoma"/>
                <a:cs typeface="Tahoma"/>
              </a:rPr>
              <a:t>на </a:t>
            </a:r>
            <a:r>
              <a:rPr sz="1100" b="1" spc="80" dirty="0">
                <a:latin typeface="Tahoma"/>
                <a:cs typeface="Tahoma"/>
              </a:rPr>
              <a:t>реализацию комплекса </a:t>
            </a:r>
            <a:r>
              <a:rPr sz="1100" b="1" spc="95" dirty="0">
                <a:latin typeface="Tahoma"/>
                <a:cs typeface="Tahoma"/>
              </a:rPr>
              <a:t>мероприятий </a:t>
            </a:r>
            <a:r>
              <a:rPr sz="1100" b="1" spc="90" dirty="0">
                <a:latin typeface="Tahoma"/>
                <a:cs typeface="Tahoma"/>
              </a:rPr>
              <a:t>по </a:t>
            </a:r>
            <a:r>
              <a:rPr sz="1100" b="1" spc="95" dirty="0">
                <a:latin typeface="Tahoma"/>
                <a:cs typeface="Tahoma"/>
              </a:rPr>
              <a:t>повышению </a:t>
            </a:r>
            <a:r>
              <a:rPr sz="1100" b="1" spc="75" dirty="0">
                <a:latin typeface="Tahoma"/>
                <a:cs typeface="Tahoma"/>
              </a:rPr>
              <a:t>престижа </a:t>
            </a:r>
            <a:r>
              <a:rPr sz="1100" b="1" spc="120" dirty="0">
                <a:latin typeface="Tahoma"/>
                <a:cs typeface="Tahoma"/>
              </a:rPr>
              <a:t>СПО </a:t>
            </a:r>
            <a:r>
              <a:rPr sz="1100" b="1" spc="110" dirty="0">
                <a:latin typeface="Tahoma"/>
                <a:cs typeface="Tahoma"/>
              </a:rPr>
              <a:t>и </a:t>
            </a:r>
            <a:r>
              <a:rPr sz="1100" b="1" spc="114" dirty="0">
                <a:latin typeface="Tahoma"/>
                <a:cs typeface="Tahoma"/>
              </a:rPr>
              <a:t> </a:t>
            </a:r>
            <a:r>
              <a:rPr sz="1100" b="1" spc="75" dirty="0">
                <a:latin typeface="Tahoma"/>
                <a:cs typeface="Tahoma"/>
              </a:rPr>
              <a:t>поддержку</a:t>
            </a:r>
            <a:r>
              <a:rPr sz="1100" b="1" spc="-50" dirty="0">
                <a:latin typeface="Tahoma"/>
                <a:cs typeface="Tahoma"/>
              </a:rPr>
              <a:t> </a:t>
            </a:r>
            <a:r>
              <a:rPr sz="1100" b="1" spc="105" dirty="0">
                <a:latin typeface="Tahoma"/>
                <a:cs typeface="Tahoma"/>
              </a:rPr>
              <a:t>приемной</a:t>
            </a:r>
            <a:r>
              <a:rPr sz="1100" b="1" spc="-45" dirty="0">
                <a:latin typeface="Tahoma"/>
                <a:cs typeface="Tahoma"/>
              </a:rPr>
              <a:t> </a:t>
            </a:r>
            <a:r>
              <a:rPr sz="1100" b="1" spc="90" dirty="0">
                <a:latin typeface="Tahoma"/>
                <a:cs typeface="Tahoma"/>
              </a:rPr>
              <a:t>кампании</a:t>
            </a:r>
            <a:r>
              <a:rPr sz="1100" b="1" spc="-45" dirty="0">
                <a:latin typeface="Tahoma"/>
                <a:cs typeface="Tahoma"/>
              </a:rPr>
              <a:t> </a:t>
            </a:r>
            <a:r>
              <a:rPr sz="1100" b="1" spc="75" dirty="0">
                <a:latin typeface="Tahoma"/>
                <a:cs typeface="Tahoma"/>
              </a:rPr>
              <a:t>на</a:t>
            </a:r>
            <a:r>
              <a:rPr sz="1100" b="1" spc="-45" dirty="0">
                <a:latin typeface="Tahoma"/>
                <a:cs typeface="Tahoma"/>
              </a:rPr>
              <a:t> </a:t>
            </a:r>
            <a:r>
              <a:rPr sz="1100" b="1" spc="70" dirty="0">
                <a:latin typeface="Tahoma"/>
                <a:cs typeface="Tahoma"/>
              </a:rPr>
              <a:t>образовательные</a:t>
            </a:r>
            <a:r>
              <a:rPr sz="1100" b="1" spc="-50" dirty="0">
                <a:latin typeface="Tahoma"/>
                <a:cs typeface="Tahoma"/>
              </a:rPr>
              <a:t> </a:t>
            </a:r>
            <a:r>
              <a:rPr sz="1100" b="1" spc="95" dirty="0">
                <a:latin typeface="Tahoma"/>
                <a:cs typeface="Tahoma"/>
              </a:rPr>
              <a:t>программы</a:t>
            </a:r>
            <a:r>
              <a:rPr sz="1100" b="1" spc="-45" dirty="0">
                <a:latin typeface="Tahoma"/>
                <a:cs typeface="Tahoma"/>
              </a:rPr>
              <a:t> </a:t>
            </a:r>
            <a:r>
              <a:rPr sz="1100" b="1" spc="140" dirty="0">
                <a:latin typeface="Tahoma"/>
                <a:cs typeface="Tahoma"/>
              </a:rPr>
              <a:t>ФП</a:t>
            </a:r>
            <a:r>
              <a:rPr sz="1100" b="1" spc="-45" dirty="0">
                <a:latin typeface="Tahoma"/>
                <a:cs typeface="Tahoma"/>
              </a:rPr>
              <a:t> </a:t>
            </a:r>
            <a:r>
              <a:rPr sz="1100" b="1" spc="55" dirty="0">
                <a:latin typeface="Tahoma"/>
                <a:cs typeface="Tahoma"/>
              </a:rPr>
              <a:t>«Профессионалитет</a:t>
            </a:r>
            <a:r>
              <a:rPr sz="900" spc="55" dirty="0">
                <a:latin typeface="Tahoma"/>
                <a:cs typeface="Tahoma"/>
              </a:rPr>
              <a:t>»</a:t>
            </a:r>
            <a:endParaRPr sz="900" dirty="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71139" y="4916182"/>
            <a:ext cx="190500" cy="17335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900" spc="110" dirty="0">
                <a:solidFill>
                  <a:srgbClr val="595959"/>
                </a:solidFill>
                <a:latin typeface="Tahoma"/>
                <a:cs typeface="Tahoma"/>
              </a:rPr>
              <a:t>4</a:t>
            </a:fld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325"/>
            <a:ext cx="8967824" cy="41096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412" y="315603"/>
            <a:ext cx="8054340" cy="27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0" spc="395" dirty="0">
                <a:solidFill>
                  <a:srgbClr val="42B38E"/>
                </a:solidFill>
                <a:latin typeface="Verdana"/>
                <a:cs typeface="Verdana"/>
              </a:rPr>
              <a:t>ПРОГРАММА</a:t>
            </a:r>
            <a:r>
              <a:rPr sz="1600" b="0" spc="-240" dirty="0">
                <a:solidFill>
                  <a:srgbClr val="42B38E"/>
                </a:solidFill>
                <a:latin typeface="Verdana"/>
                <a:cs typeface="Verdana"/>
              </a:rPr>
              <a:t> </a:t>
            </a:r>
            <a:r>
              <a:rPr sz="1600" b="0" spc="320" dirty="0">
                <a:solidFill>
                  <a:srgbClr val="42B38E"/>
                </a:solidFill>
                <a:latin typeface="Verdana"/>
                <a:cs typeface="Verdana"/>
              </a:rPr>
              <a:t>ПОПУЛЯРИЗАЦИИ</a:t>
            </a:r>
            <a:r>
              <a:rPr sz="1600" b="0" spc="-240" dirty="0">
                <a:solidFill>
                  <a:srgbClr val="42B38E"/>
                </a:solidFill>
                <a:latin typeface="Verdana"/>
                <a:cs typeface="Verdana"/>
              </a:rPr>
              <a:t> </a:t>
            </a:r>
            <a:r>
              <a:rPr sz="1600" b="0" spc="245" dirty="0">
                <a:solidFill>
                  <a:srgbClr val="42B38E"/>
                </a:solidFill>
                <a:latin typeface="Verdana"/>
                <a:cs typeface="Verdana"/>
              </a:rPr>
              <a:t>ФП</a:t>
            </a:r>
            <a:r>
              <a:rPr sz="1600" b="0" spc="-240" dirty="0">
                <a:solidFill>
                  <a:srgbClr val="42B38E"/>
                </a:solidFill>
                <a:latin typeface="Verdana"/>
                <a:cs typeface="Verdana"/>
              </a:rPr>
              <a:t> </a:t>
            </a:r>
            <a:r>
              <a:rPr sz="1600" b="0" spc="350" dirty="0">
                <a:solidFill>
                  <a:srgbClr val="42B38E"/>
                </a:solidFill>
                <a:latin typeface="Verdana"/>
                <a:cs typeface="Verdana"/>
              </a:rPr>
              <a:t>«ПРОФЕССИОНАЛИТЕТ»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412" y="452301"/>
            <a:ext cx="3566160" cy="457771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R="948055" algn="ctr">
              <a:lnSpc>
                <a:spcPct val="100000"/>
              </a:lnSpc>
              <a:spcBef>
                <a:spcPts val="985"/>
              </a:spcBef>
            </a:pPr>
            <a:r>
              <a:rPr sz="1600" spc="150" dirty="0">
                <a:solidFill>
                  <a:srgbClr val="42B38E"/>
                </a:solidFill>
                <a:latin typeface="Verdana"/>
                <a:cs typeface="Verdana"/>
              </a:rPr>
              <a:t>в</a:t>
            </a:r>
            <a:r>
              <a:rPr sz="1600" spc="-240" dirty="0">
                <a:solidFill>
                  <a:srgbClr val="42B38E"/>
                </a:solidFill>
                <a:latin typeface="Verdana"/>
                <a:cs typeface="Verdana"/>
              </a:rPr>
              <a:t> </a:t>
            </a:r>
            <a:r>
              <a:rPr sz="1600" spc="225" dirty="0">
                <a:solidFill>
                  <a:srgbClr val="42B38E"/>
                </a:solidFill>
                <a:latin typeface="Verdana"/>
                <a:cs typeface="Verdana"/>
              </a:rPr>
              <a:t>Рязанской</a:t>
            </a:r>
            <a:r>
              <a:rPr sz="1600" spc="-240" dirty="0">
                <a:solidFill>
                  <a:srgbClr val="42B38E"/>
                </a:solidFill>
                <a:latin typeface="Verdana"/>
                <a:cs typeface="Verdana"/>
              </a:rPr>
              <a:t> </a:t>
            </a:r>
            <a:r>
              <a:rPr sz="1600" spc="220" dirty="0">
                <a:solidFill>
                  <a:srgbClr val="42B38E"/>
                </a:solidFill>
                <a:latin typeface="Verdana"/>
                <a:cs typeface="Verdana"/>
              </a:rPr>
              <a:t>о</a:t>
            </a:r>
            <a:r>
              <a:rPr sz="1600" spc="140" dirty="0">
                <a:solidFill>
                  <a:srgbClr val="42B38E"/>
                </a:solidFill>
                <a:latin typeface="Verdana"/>
                <a:cs typeface="Verdana"/>
              </a:rPr>
              <a:t>б</a:t>
            </a:r>
            <a:r>
              <a:rPr sz="1600" spc="210" dirty="0">
                <a:solidFill>
                  <a:srgbClr val="42B38E"/>
                </a:solidFill>
                <a:latin typeface="Verdana"/>
                <a:cs typeface="Verdana"/>
              </a:rPr>
              <a:t>ласти</a:t>
            </a:r>
            <a:endParaRPr sz="1600">
              <a:latin typeface="Verdana"/>
              <a:cs typeface="Verdana"/>
            </a:endParaRPr>
          </a:p>
          <a:p>
            <a:pPr marL="203200" marR="5080" indent="-635" algn="ctr">
              <a:lnSpc>
                <a:spcPct val="100000"/>
              </a:lnSpc>
              <a:spcBef>
                <a:spcPts val="860"/>
              </a:spcBef>
            </a:pPr>
            <a:r>
              <a:rPr sz="1600" spc="185" dirty="0">
                <a:solidFill>
                  <a:srgbClr val="1BB0E6"/>
                </a:solidFill>
                <a:latin typeface="Verdana"/>
                <a:cs typeface="Verdana"/>
              </a:rPr>
              <a:t>Показатели </a:t>
            </a:r>
            <a:r>
              <a:rPr sz="1600" spc="190" dirty="0">
                <a:solidFill>
                  <a:srgbClr val="1BB0E6"/>
                </a:solidFill>
                <a:latin typeface="Verdana"/>
                <a:cs typeface="Verdana"/>
              </a:rPr>
              <a:t> </a:t>
            </a:r>
            <a:r>
              <a:rPr sz="1600" spc="150" dirty="0">
                <a:solidFill>
                  <a:srgbClr val="1BB0E6"/>
                </a:solidFill>
                <a:latin typeface="Verdana"/>
                <a:cs typeface="Verdana"/>
              </a:rPr>
              <a:t>эффективности</a:t>
            </a:r>
            <a:r>
              <a:rPr sz="1600" spc="-245" dirty="0">
                <a:solidFill>
                  <a:srgbClr val="1BB0E6"/>
                </a:solidFill>
                <a:latin typeface="Verdana"/>
                <a:cs typeface="Verdana"/>
              </a:rPr>
              <a:t> </a:t>
            </a:r>
            <a:r>
              <a:rPr sz="1600" spc="200" dirty="0">
                <a:solidFill>
                  <a:srgbClr val="1BB0E6"/>
                </a:solidFill>
                <a:latin typeface="Verdana"/>
                <a:cs typeface="Verdana"/>
              </a:rPr>
              <a:t>программы  </a:t>
            </a:r>
            <a:r>
              <a:rPr sz="1600" spc="165" dirty="0">
                <a:solidFill>
                  <a:srgbClr val="1BB0E6"/>
                </a:solidFill>
                <a:latin typeface="Verdana"/>
                <a:cs typeface="Verdana"/>
              </a:rPr>
              <a:t>поп</a:t>
            </a:r>
            <a:r>
              <a:rPr sz="1600" spc="60" dirty="0">
                <a:solidFill>
                  <a:srgbClr val="1BB0E6"/>
                </a:solidFill>
                <a:latin typeface="Verdana"/>
                <a:cs typeface="Verdana"/>
              </a:rPr>
              <a:t>у</a:t>
            </a:r>
            <a:r>
              <a:rPr sz="1600" spc="145" dirty="0">
                <a:solidFill>
                  <a:srgbClr val="1BB0E6"/>
                </a:solidFill>
                <a:latin typeface="Verdana"/>
                <a:cs typeface="Verdana"/>
              </a:rPr>
              <a:t>ляризации</a:t>
            </a:r>
            <a:r>
              <a:rPr sz="1600" spc="-245" dirty="0">
                <a:solidFill>
                  <a:srgbClr val="1BB0E6"/>
                </a:solidFill>
                <a:latin typeface="Verdana"/>
                <a:cs typeface="Verdana"/>
              </a:rPr>
              <a:t> </a:t>
            </a:r>
            <a:r>
              <a:rPr sz="1600" spc="170" dirty="0">
                <a:solidFill>
                  <a:srgbClr val="1BB0E6"/>
                </a:solidFill>
                <a:latin typeface="Verdana"/>
                <a:cs typeface="Verdana"/>
              </a:rPr>
              <a:t>на</a:t>
            </a:r>
            <a:r>
              <a:rPr sz="1600" spc="-245" dirty="0">
                <a:solidFill>
                  <a:srgbClr val="1BB0E6"/>
                </a:solidFill>
                <a:latin typeface="Verdana"/>
                <a:cs typeface="Verdana"/>
              </a:rPr>
              <a:t> </a:t>
            </a:r>
            <a:r>
              <a:rPr sz="1600" spc="-160" dirty="0">
                <a:solidFill>
                  <a:srgbClr val="1BB0E6"/>
                </a:solidFill>
                <a:latin typeface="Verdana"/>
                <a:cs typeface="Verdana"/>
              </a:rPr>
              <a:t>1</a:t>
            </a:r>
            <a:r>
              <a:rPr sz="1600" spc="450" dirty="0">
                <a:solidFill>
                  <a:srgbClr val="1BB0E6"/>
                </a:solidFill>
                <a:latin typeface="Verdana"/>
                <a:cs typeface="Verdana"/>
              </a:rPr>
              <a:t>0</a:t>
            </a:r>
            <a:r>
              <a:rPr sz="1600" spc="-245" dirty="0">
                <a:solidFill>
                  <a:srgbClr val="1BB0E6"/>
                </a:solidFill>
                <a:latin typeface="Verdana"/>
                <a:cs typeface="Verdana"/>
              </a:rPr>
              <a:t> </a:t>
            </a:r>
            <a:r>
              <a:rPr sz="1600" spc="70" dirty="0">
                <a:solidFill>
                  <a:srgbClr val="1BB0E6"/>
                </a:solidFill>
                <a:latin typeface="Verdana"/>
                <a:cs typeface="Verdana"/>
              </a:rPr>
              <a:t>лет:</a:t>
            </a:r>
            <a:endParaRPr sz="1600">
              <a:latin typeface="Verdana"/>
              <a:cs typeface="Verdana"/>
            </a:endParaRPr>
          </a:p>
          <a:p>
            <a:pPr marL="325120" marR="129539" indent="-313055">
              <a:lnSpc>
                <a:spcPct val="114999"/>
              </a:lnSpc>
              <a:spcBef>
                <a:spcPts val="610"/>
              </a:spcBef>
              <a:buClr>
                <a:srgbClr val="000000"/>
              </a:buClr>
              <a:buFont typeface="Arial"/>
              <a:buChar char="●"/>
              <a:tabLst>
                <a:tab pos="325120" algn="l"/>
                <a:tab pos="325755" algn="l"/>
              </a:tabLst>
            </a:pPr>
            <a:r>
              <a:rPr sz="1100" b="1" spc="50" dirty="0">
                <a:solidFill>
                  <a:srgbClr val="37761C"/>
                </a:solidFill>
                <a:latin typeface="Tahoma"/>
                <a:cs typeface="Tahoma"/>
              </a:rPr>
              <a:t>не</a:t>
            </a:r>
            <a:r>
              <a:rPr sz="1100" b="1" spc="-15" dirty="0">
                <a:solidFill>
                  <a:srgbClr val="37761C"/>
                </a:solidFill>
                <a:latin typeface="Tahoma"/>
                <a:cs typeface="Tahoma"/>
              </a:rPr>
              <a:t> </a:t>
            </a:r>
            <a:r>
              <a:rPr sz="1100" b="1" spc="55" dirty="0">
                <a:solidFill>
                  <a:srgbClr val="37761C"/>
                </a:solidFill>
                <a:latin typeface="Tahoma"/>
                <a:cs typeface="Tahoma"/>
              </a:rPr>
              <a:t>менее</a:t>
            </a:r>
            <a:r>
              <a:rPr sz="1100" b="1" spc="-15" dirty="0">
                <a:solidFill>
                  <a:srgbClr val="37761C"/>
                </a:solidFill>
                <a:latin typeface="Tahoma"/>
                <a:cs typeface="Tahoma"/>
              </a:rPr>
              <a:t> </a:t>
            </a:r>
            <a:r>
              <a:rPr sz="1100" b="1" spc="-45" dirty="0">
                <a:solidFill>
                  <a:srgbClr val="37761C"/>
                </a:solidFill>
                <a:latin typeface="Tahoma"/>
                <a:cs typeface="Tahoma"/>
              </a:rPr>
              <a:t>7</a:t>
            </a:r>
            <a:r>
              <a:rPr sz="1100" b="1" spc="-155" dirty="0">
                <a:solidFill>
                  <a:srgbClr val="37761C"/>
                </a:solidFill>
                <a:latin typeface="Tahoma"/>
                <a:cs typeface="Tahoma"/>
              </a:rPr>
              <a:t>0%</a:t>
            </a:r>
            <a:r>
              <a:rPr sz="1100" b="1" dirty="0">
                <a:solidFill>
                  <a:srgbClr val="37761C"/>
                </a:solidFill>
                <a:latin typeface="Tahoma"/>
                <a:cs typeface="Tahoma"/>
              </a:rPr>
              <a:t> </a:t>
            </a:r>
            <a:r>
              <a:rPr sz="1100" b="1" spc="-30" dirty="0">
                <a:solidFill>
                  <a:srgbClr val="37761C"/>
                </a:solidFill>
                <a:latin typeface="Tahoma"/>
                <a:cs typeface="Tahoma"/>
              </a:rPr>
              <a:t> </a:t>
            </a:r>
            <a:r>
              <a:rPr sz="1100" b="1" spc="45" dirty="0">
                <a:latin typeface="Tahoma"/>
                <a:cs typeface="Tahoma"/>
              </a:rPr>
              <a:t>учени</a:t>
            </a:r>
            <a:r>
              <a:rPr sz="1100" b="1" spc="20" dirty="0">
                <a:latin typeface="Tahoma"/>
                <a:cs typeface="Tahoma"/>
              </a:rPr>
              <a:t>к</a:t>
            </a:r>
            <a:r>
              <a:rPr sz="1100" b="1" spc="25" dirty="0">
                <a:latin typeface="Tahoma"/>
                <a:cs typeface="Tahoma"/>
              </a:rPr>
              <a:t>ов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5" dirty="0">
                <a:latin typeface="Tahoma"/>
                <a:cs typeface="Tahoma"/>
              </a:rPr>
              <a:t>6</a:t>
            </a:r>
            <a:r>
              <a:rPr sz="1100" b="1" spc="-75" dirty="0">
                <a:latin typeface="Tahoma"/>
                <a:cs typeface="Tahoma"/>
              </a:rPr>
              <a:t>-</a:t>
            </a:r>
            <a:r>
              <a:rPr sz="1100" b="1" spc="-270" dirty="0">
                <a:latin typeface="Tahoma"/>
                <a:cs typeface="Tahoma"/>
              </a:rPr>
              <a:t>11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30" dirty="0">
                <a:latin typeface="Tahoma"/>
                <a:cs typeface="Tahoma"/>
              </a:rPr>
              <a:t>кла</a:t>
            </a:r>
            <a:r>
              <a:rPr sz="1100" b="1" spc="15" dirty="0">
                <a:latin typeface="Tahoma"/>
                <a:cs typeface="Tahoma"/>
              </a:rPr>
              <a:t>с</a:t>
            </a:r>
            <a:r>
              <a:rPr sz="1100" b="1" spc="60" dirty="0">
                <a:latin typeface="Tahoma"/>
                <a:cs typeface="Tahoma"/>
              </a:rPr>
              <a:t>с</a:t>
            </a:r>
            <a:r>
              <a:rPr sz="1100" b="1" spc="20" dirty="0">
                <a:latin typeface="Tahoma"/>
                <a:cs typeface="Tahoma"/>
              </a:rPr>
              <a:t>ов  </a:t>
            </a:r>
            <a:r>
              <a:rPr sz="1100" b="1" spc="30" dirty="0">
                <a:latin typeface="Tahoma"/>
                <a:cs typeface="Tahoma"/>
              </a:rPr>
              <a:t>должны</a:t>
            </a:r>
            <a:r>
              <a:rPr sz="1100" b="1" spc="-35" dirty="0">
                <a:latin typeface="Tahoma"/>
                <a:cs typeface="Tahoma"/>
              </a:rPr>
              <a:t> </a:t>
            </a:r>
            <a:r>
              <a:rPr sz="1100" b="1" spc="25" dirty="0">
                <a:latin typeface="Tahoma"/>
                <a:cs typeface="Tahoma"/>
              </a:rPr>
              <a:t>быть</a:t>
            </a:r>
            <a:r>
              <a:rPr sz="1100" b="1" spc="-35" dirty="0">
                <a:latin typeface="Tahoma"/>
                <a:cs typeface="Tahoma"/>
              </a:rPr>
              <a:t> </a:t>
            </a:r>
            <a:r>
              <a:rPr sz="1100" b="1" spc="20" dirty="0">
                <a:latin typeface="Tahoma"/>
                <a:cs typeface="Tahoma"/>
              </a:rPr>
              <a:t>охвачены</a:t>
            </a:r>
            <a:r>
              <a:rPr sz="1100" b="1" spc="-30" dirty="0">
                <a:latin typeface="Tahoma"/>
                <a:cs typeface="Tahoma"/>
              </a:rPr>
              <a:t> </a:t>
            </a:r>
            <a:r>
              <a:rPr sz="1100" b="1" spc="50" dirty="0">
                <a:latin typeface="Tahoma"/>
                <a:cs typeface="Tahoma"/>
              </a:rPr>
              <a:t>мероприятиями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●"/>
            </a:pPr>
            <a:endParaRPr sz="1250">
              <a:latin typeface="Tahoma"/>
              <a:cs typeface="Tahoma"/>
            </a:endParaRPr>
          </a:p>
          <a:p>
            <a:pPr marL="325120" marR="582295" indent="-313055">
              <a:lnSpc>
                <a:spcPct val="114999"/>
              </a:lnSpc>
              <a:buClr>
                <a:srgbClr val="000000"/>
              </a:buClr>
              <a:buFont typeface="Arial"/>
              <a:buChar char="●"/>
              <a:tabLst>
                <a:tab pos="325120" algn="l"/>
                <a:tab pos="325755" algn="l"/>
              </a:tabLst>
            </a:pPr>
            <a:r>
              <a:rPr sz="1100" b="1" spc="50" dirty="0">
                <a:solidFill>
                  <a:srgbClr val="37761C"/>
                </a:solidFill>
                <a:latin typeface="Tahoma"/>
                <a:cs typeface="Tahoma"/>
              </a:rPr>
              <a:t>не</a:t>
            </a:r>
            <a:r>
              <a:rPr sz="1100" b="1" spc="-25" dirty="0">
                <a:solidFill>
                  <a:srgbClr val="37761C"/>
                </a:solidFill>
                <a:latin typeface="Tahoma"/>
                <a:cs typeface="Tahoma"/>
              </a:rPr>
              <a:t> </a:t>
            </a:r>
            <a:r>
              <a:rPr sz="1100" b="1" spc="55" dirty="0">
                <a:solidFill>
                  <a:srgbClr val="37761C"/>
                </a:solidFill>
                <a:latin typeface="Tahoma"/>
                <a:cs typeface="Tahoma"/>
              </a:rPr>
              <a:t>менее</a:t>
            </a:r>
            <a:r>
              <a:rPr sz="1100" b="1" spc="-20" dirty="0">
                <a:solidFill>
                  <a:srgbClr val="37761C"/>
                </a:solidFill>
                <a:latin typeface="Tahoma"/>
                <a:cs typeface="Tahoma"/>
              </a:rPr>
              <a:t> </a:t>
            </a:r>
            <a:r>
              <a:rPr sz="1100" b="1" spc="-120" dirty="0">
                <a:solidFill>
                  <a:srgbClr val="37761C"/>
                </a:solidFill>
                <a:latin typeface="Tahoma"/>
                <a:cs typeface="Tahoma"/>
              </a:rPr>
              <a:t>70%</a:t>
            </a:r>
            <a:r>
              <a:rPr sz="1100" b="1" spc="85" dirty="0">
                <a:solidFill>
                  <a:srgbClr val="37761C"/>
                </a:solidFill>
                <a:latin typeface="Tahoma"/>
                <a:cs typeface="Tahoma"/>
              </a:rPr>
              <a:t> </a:t>
            </a:r>
            <a:r>
              <a:rPr sz="1100" b="1" spc="25" dirty="0">
                <a:latin typeface="Tahoma"/>
                <a:cs typeface="Tahoma"/>
              </a:rPr>
              <a:t>школ</a:t>
            </a:r>
            <a:r>
              <a:rPr sz="1100" b="1" spc="290" dirty="0">
                <a:latin typeface="Tahoma"/>
                <a:cs typeface="Tahoma"/>
              </a:rPr>
              <a:t> </a:t>
            </a:r>
            <a:r>
              <a:rPr sz="1100" b="1" spc="30" dirty="0">
                <a:latin typeface="Tahoma"/>
                <a:cs typeface="Tahoma"/>
              </a:rPr>
              <a:t>должны</a:t>
            </a:r>
            <a:r>
              <a:rPr sz="1100" b="1" spc="-20" dirty="0">
                <a:latin typeface="Tahoma"/>
                <a:cs typeface="Tahoma"/>
              </a:rPr>
              <a:t> </a:t>
            </a:r>
            <a:r>
              <a:rPr sz="1100" b="1" spc="25" dirty="0">
                <a:latin typeface="Tahoma"/>
                <a:cs typeface="Tahoma"/>
              </a:rPr>
              <a:t>быть </a:t>
            </a:r>
            <a:r>
              <a:rPr sz="1100" b="1" spc="-310" dirty="0">
                <a:latin typeface="Tahoma"/>
                <a:cs typeface="Tahoma"/>
              </a:rPr>
              <a:t> </a:t>
            </a:r>
            <a:r>
              <a:rPr sz="1100" b="1" spc="30" dirty="0">
                <a:latin typeface="Tahoma"/>
                <a:cs typeface="Tahoma"/>
              </a:rPr>
              <a:t>вовлечены</a:t>
            </a:r>
            <a:r>
              <a:rPr sz="1100" b="1" spc="-20" dirty="0">
                <a:latin typeface="Tahoma"/>
                <a:cs typeface="Tahoma"/>
              </a:rPr>
              <a:t> </a:t>
            </a:r>
            <a:r>
              <a:rPr sz="1100" b="1" spc="15" dirty="0">
                <a:latin typeface="Tahoma"/>
                <a:cs typeface="Tahoma"/>
              </a:rPr>
              <a:t>в</a:t>
            </a:r>
            <a:r>
              <a:rPr sz="1100" b="1" spc="-20" dirty="0">
                <a:latin typeface="Tahoma"/>
                <a:cs typeface="Tahoma"/>
              </a:rPr>
              <a:t> </a:t>
            </a:r>
            <a:r>
              <a:rPr sz="1100" b="1" spc="45" dirty="0">
                <a:latin typeface="Tahoma"/>
                <a:cs typeface="Tahoma"/>
              </a:rPr>
              <a:t>мероприятия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●"/>
            </a:pPr>
            <a:endParaRPr sz="1250">
              <a:latin typeface="Tahoma"/>
              <a:cs typeface="Tahoma"/>
            </a:endParaRPr>
          </a:p>
          <a:p>
            <a:pPr marL="325120" marR="196850" indent="-313055">
              <a:lnSpc>
                <a:spcPct val="114999"/>
              </a:lnSpc>
              <a:buClr>
                <a:srgbClr val="000000"/>
              </a:buClr>
              <a:buFont typeface="Arial"/>
              <a:buChar char="●"/>
              <a:tabLst>
                <a:tab pos="325120" algn="l"/>
                <a:tab pos="325755" algn="l"/>
              </a:tabLst>
            </a:pPr>
            <a:r>
              <a:rPr sz="1100" b="1" spc="-135" dirty="0">
                <a:solidFill>
                  <a:srgbClr val="37761C"/>
                </a:solidFill>
                <a:latin typeface="Tahoma"/>
                <a:cs typeface="Tahoma"/>
              </a:rPr>
              <a:t>100%</a:t>
            </a:r>
            <a:r>
              <a:rPr sz="1100" b="1" spc="-15" dirty="0">
                <a:solidFill>
                  <a:srgbClr val="37761C"/>
                </a:solidFill>
                <a:latin typeface="Tahoma"/>
                <a:cs typeface="Tahoma"/>
              </a:rPr>
              <a:t> </a:t>
            </a:r>
            <a:r>
              <a:rPr sz="1100" b="1" spc="65" dirty="0">
                <a:latin typeface="Tahoma"/>
                <a:cs typeface="Tahoma"/>
              </a:rPr>
              <a:t>с</a:t>
            </a:r>
            <a:r>
              <a:rPr sz="1100" b="1" spc="15" dirty="0">
                <a:latin typeface="Tahoma"/>
                <a:cs typeface="Tahoma"/>
              </a:rPr>
              <a:t>т</a:t>
            </a:r>
            <a:r>
              <a:rPr sz="1100" b="1" spc="-5" dirty="0">
                <a:latin typeface="Tahoma"/>
                <a:cs typeface="Tahoma"/>
              </a:rPr>
              <a:t>у</a:t>
            </a:r>
            <a:r>
              <a:rPr sz="1100" b="1" spc="45" dirty="0">
                <a:latin typeface="Tahoma"/>
                <a:cs typeface="Tahoma"/>
              </a:rPr>
              <a:t>ден</a:t>
            </a:r>
            <a:r>
              <a:rPr sz="1100" b="1" spc="10" dirty="0">
                <a:latin typeface="Tahoma"/>
                <a:cs typeface="Tahoma"/>
              </a:rPr>
              <a:t>т</a:t>
            </a:r>
            <a:r>
              <a:rPr sz="1100" b="1" spc="25" dirty="0">
                <a:latin typeface="Tahoma"/>
                <a:cs typeface="Tahoma"/>
              </a:rPr>
              <a:t>ов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50" dirty="0">
                <a:latin typeface="Tahoma"/>
                <a:cs typeface="Tahoma"/>
              </a:rPr>
              <a:t>д</a:t>
            </a:r>
            <a:r>
              <a:rPr sz="1100" b="1" spc="35" dirty="0">
                <a:latin typeface="Tahoma"/>
                <a:cs typeface="Tahoma"/>
              </a:rPr>
              <a:t>о</a:t>
            </a:r>
            <a:r>
              <a:rPr sz="1100" b="1" spc="25" dirty="0">
                <a:latin typeface="Tahoma"/>
                <a:cs typeface="Tahoma"/>
              </a:rPr>
              <a:t>лжны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25" dirty="0">
                <a:latin typeface="Tahoma"/>
                <a:cs typeface="Tahoma"/>
              </a:rPr>
              <a:t>быть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20" dirty="0">
                <a:latin typeface="Tahoma"/>
                <a:cs typeface="Tahoma"/>
              </a:rPr>
              <a:t>о</a:t>
            </a:r>
            <a:r>
              <a:rPr sz="1100" b="1" spc="15" dirty="0">
                <a:latin typeface="Tahoma"/>
                <a:cs typeface="Tahoma"/>
              </a:rPr>
              <a:t>хвачены  </a:t>
            </a:r>
            <a:r>
              <a:rPr sz="1100" b="1" spc="50" dirty="0">
                <a:latin typeface="Tahoma"/>
                <a:cs typeface="Tahoma"/>
              </a:rPr>
              <a:t>мероприятиями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●"/>
            </a:pPr>
            <a:endParaRPr sz="1250">
              <a:latin typeface="Tahoma"/>
              <a:cs typeface="Tahoma"/>
            </a:endParaRPr>
          </a:p>
          <a:p>
            <a:pPr marL="325120" marR="191135" indent="-313055">
              <a:lnSpc>
                <a:spcPct val="114999"/>
              </a:lnSpc>
              <a:buClr>
                <a:srgbClr val="000000"/>
              </a:buClr>
              <a:buFont typeface="Arial"/>
              <a:buChar char="●"/>
              <a:tabLst>
                <a:tab pos="325120" algn="l"/>
                <a:tab pos="325755" algn="l"/>
              </a:tabLst>
            </a:pPr>
            <a:r>
              <a:rPr sz="1100" b="1" spc="-105" dirty="0">
                <a:solidFill>
                  <a:srgbClr val="37761C"/>
                </a:solidFill>
                <a:latin typeface="Tahoma"/>
                <a:cs typeface="Tahoma"/>
              </a:rPr>
              <a:t>60%</a:t>
            </a:r>
            <a:r>
              <a:rPr sz="1100" b="1" spc="-15" dirty="0">
                <a:solidFill>
                  <a:srgbClr val="37761C"/>
                </a:solidFill>
                <a:latin typeface="Tahoma"/>
                <a:cs typeface="Tahoma"/>
              </a:rPr>
              <a:t> </a:t>
            </a:r>
            <a:r>
              <a:rPr sz="1100" b="1" spc="55" dirty="0">
                <a:latin typeface="Tahoma"/>
                <a:cs typeface="Tahoma"/>
              </a:rPr>
              <a:t>пр</a:t>
            </a:r>
            <a:r>
              <a:rPr sz="1100" b="1" spc="40" dirty="0">
                <a:latin typeface="Tahoma"/>
                <a:cs typeface="Tahoma"/>
              </a:rPr>
              <a:t>е</a:t>
            </a:r>
            <a:r>
              <a:rPr sz="1100" b="1" spc="50" dirty="0">
                <a:latin typeface="Tahoma"/>
                <a:cs typeface="Tahoma"/>
              </a:rPr>
              <a:t>дприятий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50" dirty="0">
                <a:latin typeface="Tahoma"/>
                <a:cs typeface="Tahoma"/>
              </a:rPr>
              <a:t>д</a:t>
            </a:r>
            <a:r>
              <a:rPr sz="1100" b="1" spc="35" dirty="0">
                <a:latin typeface="Tahoma"/>
                <a:cs typeface="Tahoma"/>
              </a:rPr>
              <a:t>о</a:t>
            </a:r>
            <a:r>
              <a:rPr sz="1100" b="1" spc="25" dirty="0">
                <a:latin typeface="Tahoma"/>
                <a:cs typeface="Tahoma"/>
              </a:rPr>
              <a:t>лжны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20" dirty="0">
                <a:latin typeface="Tahoma"/>
                <a:cs typeface="Tahoma"/>
              </a:rPr>
              <a:t>быть  </a:t>
            </a:r>
            <a:r>
              <a:rPr sz="1100" b="1" spc="30" dirty="0">
                <a:latin typeface="Tahoma"/>
                <a:cs typeface="Tahoma"/>
              </a:rPr>
              <a:t>вовлечены</a:t>
            </a:r>
            <a:r>
              <a:rPr sz="1100" b="1" spc="-35" dirty="0">
                <a:latin typeface="Tahoma"/>
                <a:cs typeface="Tahoma"/>
              </a:rPr>
              <a:t> </a:t>
            </a:r>
            <a:r>
              <a:rPr sz="1100" b="1" spc="15" dirty="0">
                <a:latin typeface="Tahoma"/>
                <a:cs typeface="Tahoma"/>
              </a:rPr>
              <a:t>в</a:t>
            </a:r>
            <a:r>
              <a:rPr sz="1100" b="1" spc="-30" dirty="0">
                <a:latin typeface="Tahoma"/>
                <a:cs typeface="Tahoma"/>
              </a:rPr>
              <a:t> </a:t>
            </a:r>
            <a:r>
              <a:rPr sz="1100" b="1" spc="30" dirty="0">
                <a:latin typeface="Tahoma"/>
                <a:cs typeface="Tahoma"/>
              </a:rPr>
              <a:t>реализацию</a:t>
            </a:r>
            <a:r>
              <a:rPr sz="1100" b="1" spc="-30" dirty="0">
                <a:latin typeface="Tahoma"/>
                <a:cs typeface="Tahoma"/>
              </a:rPr>
              <a:t> </a:t>
            </a:r>
            <a:r>
              <a:rPr sz="1100" b="1" spc="50" dirty="0">
                <a:latin typeface="Tahoma"/>
                <a:cs typeface="Tahoma"/>
              </a:rPr>
              <a:t>мероприятий </a:t>
            </a:r>
            <a:r>
              <a:rPr sz="1100" b="1" spc="-305" dirty="0">
                <a:latin typeface="Tahoma"/>
                <a:cs typeface="Tahoma"/>
              </a:rPr>
              <a:t> </a:t>
            </a:r>
            <a:r>
              <a:rPr sz="1100" b="1" spc="25" dirty="0">
                <a:latin typeface="Tahoma"/>
                <a:cs typeface="Tahoma"/>
              </a:rPr>
              <a:t>планов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●"/>
            </a:pPr>
            <a:endParaRPr sz="1250">
              <a:latin typeface="Tahoma"/>
              <a:cs typeface="Tahoma"/>
            </a:endParaRPr>
          </a:p>
          <a:p>
            <a:pPr marL="325120" marR="110489" indent="-313055">
              <a:lnSpc>
                <a:spcPct val="114999"/>
              </a:lnSpc>
              <a:buClr>
                <a:srgbClr val="000000"/>
              </a:buClr>
              <a:buFont typeface="Arial"/>
              <a:buChar char="●"/>
              <a:tabLst>
                <a:tab pos="325120" algn="l"/>
                <a:tab pos="325755" algn="l"/>
              </a:tabLst>
            </a:pPr>
            <a:r>
              <a:rPr sz="1100" b="1" spc="35" dirty="0">
                <a:solidFill>
                  <a:srgbClr val="37761C"/>
                </a:solidFill>
                <a:latin typeface="Tahoma"/>
                <a:cs typeface="Tahoma"/>
              </a:rPr>
              <a:t>выполнения </a:t>
            </a:r>
            <a:r>
              <a:rPr sz="1100" b="1" spc="20" dirty="0">
                <a:solidFill>
                  <a:srgbClr val="37761C"/>
                </a:solidFill>
                <a:latin typeface="Tahoma"/>
                <a:cs typeface="Tahoma"/>
              </a:rPr>
              <a:t>показателя </a:t>
            </a:r>
            <a:r>
              <a:rPr sz="1100" b="1" spc="25" dirty="0">
                <a:latin typeface="Tahoma"/>
                <a:cs typeface="Tahoma"/>
              </a:rPr>
              <a:t>субъекта </a:t>
            </a:r>
            <a:r>
              <a:rPr sz="1100" b="1" spc="75" dirty="0">
                <a:latin typeface="Tahoma"/>
                <a:cs typeface="Tahoma"/>
              </a:rPr>
              <a:t>РФ </a:t>
            </a:r>
            <a:r>
              <a:rPr sz="1100" b="1" spc="40" dirty="0">
                <a:latin typeface="Tahoma"/>
                <a:cs typeface="Tahoma"/>
              </a:rPr>
              <a:t>по </a:t>
            </a:r>
            <a:r>
              <a:rPr sz="1100" b="1" spc="-310" dirty="0">
                <a:latin typeface="Tahoma"/>
                <a:cs typeface="Tahoma"/>
              </a:rPr>
              <a:t> </a:t>
            </a:r>
            <a:r>
              <a:rPr sz="1100" b="1" spc="35" dirty="0">
                <a:latin typeface="Tahoma"/>
                <a:cs typeface="Tahoma"/>
              </a:rPr>
              <a:t>привлечению</a:t>
            </a:r>
            <a:r>
              <a:rPr sz="1100" b="1" spc="-35" dirty="0">
                <a:latin typeface="Tahoma"/>
                <a:cs typeface="Tahoma"/>
              </a:rPr>
              <a:t> </a:t>
            </a:r>
            <a:r>
              <a:rPr sz="1100" b="1" spc="35" dirty="0">
                <a:latin typeface="Tahoma"/>
                <a:cs typeface="Tahoma"/>
              </a:rPr>
              <a:t>необходимого</a:t>
            </a:r>
            <a:r>
              <a:rPr sz="1100" b="1" spc="-35" dirty="0">
                <a:latin typeface="Tahoma"/>
                <a:cs typeface="Tahoma"/>
              </a:rPr>
              <a:t> </a:t>
            </a:r>
            <a:r>
              <a:rPr sz="1100" b="1" spc="30" dirty="0">
                <a:latin typeface="Tahoma"/>
                <a:cs typeface="Tahoma"/>
              </a:rPr>
              <a:t>количества </a:t>
            </a:r>
            <a:r>
              <a:rPr sz="1100" b="1" spc="-305" dirty="0">
                <a:latin typeface="Tahoma"/>
                <a:cs typeface="Tahoma"/>
              </a:rPr>
              <a:t> </a:t>
            </a:r>
            <a:r>
              <a:rPr sz="1100" b="1" spc="20" dirty="0">
                <a:latin typeface="Tahoma"/>
                <a:cs typeface="Tahoma"/>
              </a:rPr>
              <a:t>обучающихся </a:t>
            </a:r>
            <a:r>
              <a:rPr sz="1100" b="1" spc="40" dirty="0">
                <a:latin typeface="Tahoma"/>
                <a:cs typeface="Tahoma"/>
              </a:rPr>
              <a:t>по </a:t>
            </a:r>
            <a:r>
              <a:rPr sz="1100" b="1" spc="30" dirty="0">
                <a:latin typeface="Tahoma"/>
                <a:cs typeface="Tahoma"/>
              </a:rPr>
              <a:t>образовательным </a:t>
            </a:r>
            <a:r>
              <a:rPr sz="1100" b="1" spc="35" dirty="0">
                <a:latin typeface="Tahoma"/>
                <a:cs typeface="Tahoma"/>
              </a:rPr>
              <a:t> </a:t>
            </a:r>
            <a:r>
              <a:rPr sz="1100" b="1" spc="40" dirty="0">
                <a:latin typeface="Tahoma"/>
                <a:cs typeface="Tahoma"/>
              </a:rPr>
              <a:t>программам</a:t>
            </a:r>
            <a:r>
              <a:rPr sz="1100" b="1" spc="-10" dirty="0">
                <a:latin typeface="Tahoma"/>
                <a:cs typeface="Tahoma"/>
              </a:rPr>
              <a:t> </a:t>
            </a:r>
            <a:r>
              <a:rPr sz="1100" b="1" spc="30" dirty="0">
                <a:latin typeface="Tahoma"/>
                <a:cs typeface="Tahoma"/>
              </a:rPr>
              <a:t>Профессионалитета</a:t>
            </a:r>
            <a:r>
              <a:rPr sz="1100" b="1" spc="-5" dirty="0">
                <a:latin typeface="Tahoma"/>
                <a:cs typeface="Tahoma"/>
              </a:rPr>
              <a:t> </a:t>
            </a:r>
            <a:r>
              <a:rPr sz="1100" b="1" spc="-30" dirty="0">
                <a:latin typeface="Tahoma"/>
                <a:cs typeface="Tahoma"/>
              </a:rPr>
              <a:t>(</a:t>
            </a:r>
            <a:r>
              <a:rPr sz="1100" b="1" spc="-30" dirty="0">
                <a:solidFill>
                  <a:srgbClr val="37761C"/>
                </a:solidFill>
                <a:latin typeface="Tahoma"/>
                <a:cs typeface="Tahoma"/>
              </a:rPr>
              <a:t>КЦП</a:t>
            </a:r>
            <a:r>
              <a:rPr sz="1100" b="1" spc="-30" dirty="0">
                <a:latin typeface="Tahoma"/>
                <a:cs typeface="Tahoma"/>
              </a:rPr>
              <a:t>).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90553" y="784075"/>
            <a:ext cx="1649730" cy="198120"/>
          </a:xfrm>
          <a:prstGeom prst="rect">
            <a:avLst/>
          </a:prstGeom>
          <a:solidFill>
            <a:srgbClr val="EE730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0"/>
              </a:lnSpc>
            </a:pPr>
            <a:r>
              <a:rPr sz="1300" b="1" spc="70" dirty="0">
                <a:solidFill>
                  <a:srgbClr val="FFFFFF"/>
                </a:solidFill>
                <a:latin typeface="Tahoma"/>
                <a:cs typeface="Tahoma"/>
              </a:rPr>
              <a:t>ПЛАН</a:t>
            </a:r>
            <a:r>
              <a:rPr sz="13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30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1300" b="1" spc="-35" dirty="0">
                <a:solidFill>
                  <a:srgbClr val="FFFFFF"/>
                </a:solidFill>
                <a:latin typeface="Tahoma"/>
                <a:cs typeface="Tahoma"/>
              </a:rPr>
              <a:t> 2023 </a:t>
            </a: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год: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59656" y="1062966"/>
            <a:ext cx="4439285" cy="4012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31445" algn="ctr">
              <a:lnSpc>
                <a:spcPct val="100000"/>
              </a:lnSpc>
              <a:spcBef>
                <a:spcPts val="100"/>
              </a:spcBef>
            </a:pPr>
            <a:r>
              <a:rPr sz="1100" b="1" spc="-55" dirty="0">
                <a:latin typeface="Tahoma"/>
                <a:cs typeface="Tahoma"/>
              </a:rPr>
              <a:t>223</a:t>
            </a:r>
            <a:r>
              <a:rPr sz="1100" b="1" spc="-10" dirty="0">
                <a:latin typeface="Tahoma"/>
                <a:cs typeface="Tahoma"/>
              </a:rPr>
              <a:t> </a:t>
            </a:r>
            <a:r>
              <a:rPr sz="1100" b="1" spc="45" dirty="0">
                <a:latin typeface="Tahoma"/>
                <a:cs typeface="Tahoma"/>
              </a:rPr>
              <a:t>мероприятия</a:t>
            </a:r>
            <a:r>
              <a:rPr sz="1100" b="1" spc="-40" dirty="0">
                <a:latin typeface="Tahoma"/>
                <a:cs typeface="Tahoma"/>
              </a:rPr>
              <a:t> </a:t>
            </a:r>
            <a:r>
              <a:rPr sz="1100" spc="110" dirty="0">
                <a:latin typeface="Tahoma"/>
                <a:cs typeface="Tahoma"/>
              </a:rPr>
              <a:t>с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spc="70" dirty="0">
                <a:latin typeface="Tahoma"/>
                <a:cs typeface="Tahoma"/>
              </a:rPr>
              <a:t>охватом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b="1" dirty="0">
                <a:latin typeface="Tahoma"/>
                <a:cs typeface="Tahoma"/>
              </a:rPr>
              <a:t>34</a:t>
            </a:r>
            <a:r>
              <a:rPr sz="1100" b="1" spc="-10" dirty="0">
                <a:latin typeface="Tahoma"/>
                <a:cs typeface="Tahoma"/>
              </a:rPr>
              <a:t> </a:t>
            </a:r>
            <a:r>
              <a:rPr sz="1100" b="1" spc="-20" dirty="0">
                <a:latin typeface="Tahoma"/>
                <a:cs typeface="Tahoma"/>
              </a:rPr>
              <a:t>205</a:t>
            </a:r>
            <a:r>
              <a:rPr sz="1100" b="1" spc="-10" dirty="0">
                <a:latin typeface="Tahoma"/>
                <a:cs typeface="Tahoma"/>
              </a:rPr>
              <a:t> </a:t>
            </a:r>
            <a:r>
              <a:rPr sz="1100" b="1" spc="35" dirty="0">
                <a:latin typeface="Tahoma"/>
                <a:cs typeface="Tahoma"/>
              </a:rPr>
              <a:t>учеников</a:t>
            </a:r>
            <a:r>
              <a:rPr sz="1100" b="1" spc="-35" dirty="0">
                <a:latin typeface="Tahoma"/>
                <a:cs typeface="Tahoma"/>
              </a:rPr>
              <a:t> </a:t>
            </a:r>
            <a:r>
              <a:rPr sz="1100" b="1" spc="-155" dirty="0">
                <a:latin typeface="Tahoma"/>
                <a:cs typeface="Tahoma"/>
              </a:rPr>
              <a:t>6-11</a:t>
            </a:r>
            <a:r>
              <a:rPr sz="1100" b="1" spc="-10" dirty="0">
                <a:latin typeface="Tahoma"/>
                <a:cs typeface="Tahoma"/>
              </a:rPr>
              <a:t> </a:t>
            </a:r>
            <a:r>
              <a:rPr sz="1100" b="1" spc="30" dirty="0">
                <a:latin typeface="Tahoma"/>
                <a:cs typeface="Tahoma"/>
              </a:rPr>
              <a:t>классов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ahoma"/>
              <a:cs typeface="Tahoma"/>
            </a:endParaRPr>
          </a:p>
          <a:p>
            <a:pPr marL="113030" marR="244475" algn="ctr">
              <a:lnSpc>
                <a:spcPct val="114999"/>
              </a:lnSpc>
              <a:spcBef>
                <a:spcPts val="1165"/>
              </a:spcBef>
            </a:pPr>
            <a:r>
              <a:rPr sz="1400" b="1" spc="40" dirty="0">
                <a:solidFill>
                  <a:srgbClr val="9E309D"/>
                </a:solidFill>
                <a:latin typeface="Tahoma"/>
                <a:cs typeface="Tahoma"/>
              </a:rPr>
              <a:t>планируется</a:t>
            </a:r>
            <a:r>
              <a:rPr sz="1400" b="1" spc="-45" dirty="0">
                <a:solidFill>
                  <a:srgbClr val="9E309D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9E309D"/>
                </a:solidFill>
                <a:latin typeface="Tahoma"/>
                <a:cs typeface="Tahoma"/>
              </a:rPr>
              <a:t>перевыполнение</a:t>
            </a:r>
            <a:r>
              <a:rPr sz="1400" b="1" spc="-85" dirty="0">
                <a:solidFill>
                  <a:srgbClr val="9E309D"/>
                </a:solidFill>
                <a:latin typeface="Tahoma"/>
                <a:cs typeface="Tahoma"/>
              </a:rPr>
              <a:t> </a:t>
            </a:r>
            <a:r>
              <a:rPr sz="1400" spc="90" dirty="0">
                <a:latin typeface="Tahoma"/>
                <a:cs typeface="Tahoma"/>
              </a:rPr>
              <a:t>показателя </a:t>
            </a:r>
            <a:r>
              <a:rPr sz="1400" spc="-420" dirty="0">
                <a:latin typeface="Tahoma"/>
                <a:cs typeface="Tahoma"/>
              </a:rPr>
              <a:t> </a:t>
            </a:r>
            <a:r>
              <a:rPr sz="1400" spc="100" dirty="0">
                <a:latin typeface="Tahoma"/>
                <a:cs typeface="Tahoma"/>
              </a:rPr>
              <a:t>эффективности</a:t>
            </a:r>
            <a:endParaRPr sz="1400">
              <a:latin typeface="Tahoma"/>
              <a:cs typeface="Tahoma"/>
            </a:endParaRPr>
          </a:p>
          <a:p>
            <a:pPr marR="129539" algn="ctr">
              <a:lnSpc>
                <a:spcPct val="100000"/>
              </a:lnSpc>
              <a:spcBef>
                <a:spcPts val="250"/>
              </a:spcBef>
            </a:pPr>
            <a:r>
              <a:rPr sz="1400" b="1" spc="50" dirty="0">
                <a:solidFill>
                  <a:srgbClr val="9E309D"/>
                </a:solidFill>
                <a:latin typeface="Tahoma"/>
                <a:cs typeface="Tahoma"/>
              </a:rPr>
              <a:t>по</a:t>
            </a:r>
            <a:r>
              <a:rPr sz="1400" b="1" spc="-15" dirty="0">
                <a:solidFill>
                  <a:srgbClr val="9E309D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9E309D"/>
                </a:solidFill>
                <a:latin typeface="Tahoma"/>
                <a:cs typeface="Tahoma"/>
              </a:rPr>
              <a:t>о</a:t>
            </a:r>
            <a:r>
              <a:rPr sz="1400" b="1" spc="5" dirty="0">
                <a:solidFill>
                  <a:srgbClr val="9E309D"/>
                </a:solidFill>
                <a:latin typeface="Tahoma"/>
                <a:cs typeface="Tahoma"/>
              </a:rPr>
              <a:t>хват</a:t>
            </a:r>
            <a:r>
              <a:rPr sz="1400" b="1" spc="50" dirty="0">
                <a:solidFill>
                  <a:srgbClr val="9E309D"/>
                </a:solidFill>
                <a:latin typeface="Tahoma"/>
                <a:cs typeface="Tahoma"/>
              </a:rPr>
              <a:t>у</a:t>
            </a:r>
            <a:r>
              <a:rPr sz="1400" b="1" spc="-15" dirty="0">
                <a:solidFill>
                  <a:srgbClr val="9E309D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9E309D"/>
                </a:solidFill>
                <a:latin typeface="Tahoma"/>
                <a:cs typeface="Tahoma"/>
              </a:rPr>
              <a:t>учени</a:t>
            </a:r>
            <a:r>
              <a:rPr sz="1400" b="1" spc="30" dirty="0">
                <a:solidFill>
                  <a:srgbClr val="9E309D"/>
                </a:solidFill>
                <a:latin typeface="Tahoma"/>
                <a:cs typeface="Tahoma"/>
              </a:rPr>
              <a:t>к</a:t>
            </a:r>
            <a:r>
              <a:rPr sz="1400" b="1" spc="35" dirty="0">
                <a:solidFill>
                  <a:srgbClr val="9E309D"/>
                </a:solidFill>
                <a:latin typeface="Tahoma"/>
                <a:cs typeface="Tahoma"/>
              </a:rPr>
              <a:t>ов</a:t>
            </a:r>
            <a:r>
              <a:rPr sz="1400" b="1" spc="-15" dirty="0">
                <a:solidFill>
                  <a:srgbClr val="9E309D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9E309D"/>
                </a:solidFill>
                <a:latin typeface="Tahoma"/>
                <a:cs typeface="Tahoma"/>
              </a:rPr>
              <a:t>в</a:t>
            </a:r>
            <a:r>
              <a:rPr sz="1400" b="1" spc="-15" dirty="0">
                <a:solidFill>
                  <a:srgbClr val="9E309D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9E309D"/>
                </a:solidFill>
                <a:latin typeface="Tahoma"/>
                <a:cs typeface="Tahoma"/>
              </a:rPr>
              <a:t>2</a:t>
            </a:r>
            <a:r>
              <a:rPr sz="1400" b="1" spc="-10" dirty="0">
                <a:solidFill>
                  <a:srgbClr val="9E309D"/>
                </a:solidFill>
                <a:latin typeface="Tahoma"/>
                <a:cs typeface="Tahoma"/>
              </a:rPr>
              <a:t>0</a:t>
            </a:r>
            <a:r>
              <a:rPr sz="1400" b="1" spc="-65" dirty="0">
                <a:solidFill>
                  <a:srgbClr val="9E309D"/>
                </a:solidFill>
                <a:latin typeface="Tahoma"/>
                <a:cs typeface="Tahoma"/>
              </a:rPr>
              <a:t>23</a:t>
            </a:r>
            <a:r>
              <a:rPr sz="1400" b="1" spc="-15" dirty="0">
                <a:solidFill>
                  <a:srgbClr val="9E309D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9E309D"/>
                </a:solidFill>
                <a:latin typeface="Tahoma"/>
                <a:cs typeface="Tahoma"/>
              </a:rPr>
              <a:t>г</a:t>
            </a:r>
            <a:r>
              <a:rPr sz="1400" b="1" spc="40" dirty="0">
                <a:solidFill>
                  <a:srgbClr val="9E309D"/>
                </a:solidFill>
                <a:latin typeface="Tahoma"/>
                <a:cs typeface="Tahoma"/>
              </a:rPr>
              <a:t>о</a:t>
            </a:r>
            <a:r>
              <a:rPr sz="1400" b="1" spc="60" dirty="0">
                <a:solidFill>
                  <a:srgbClr val="9E309D"/>
                </a:solidFill>
                <a:latin typeface="Tahoma"/>
                <a:cs typeface="Tahoma"/>
              </a:rPr>
              <a:t>ду</a:t>
            </a:r>
            <a:r>
              <a:rPr sz="1400" b="1" spc="-15" dirty="0">
                <a:solidFill>
                  <a:srgbClr val="9E309D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9E309D"/>
                </a:solidFill>
                <a:latin typeface="Tahoma"/>
                <a:cs typeface="Tahoma"/>
              </a:rPr>
              <a:t>в</a:t>
            </a:r>
            <a:r>
              <a:rPr sz="1400" b="1" spc="-15" dirty="0">
                <a:solidFill>
                  <a:srgbClr val="9E309D"/>
                </a:solidFill>
                <a:latin typeface="Tahoma"/>
                <a:cs typeface="Tahoma"/>
              </a:rPr>
              <a:t> </a:t>
            </a:r>
            <a:r>
              <a:rPr sz="1400" b="1" spc="-145" dirty="0">
                <a:solidFill>
                  <a:srgbClr val="9E309D"/>
                </a:solidFill>
                <a:latin typeface="Tahoma"/>
                <a:cs typeface="Tahoma"/>
              </a:rPr>
              <a:t>10</a:t>
            </a:r>
            <a:r>
              <a:rPr sz="1400" b="1" spc="-15" dirty="0">
                <a:solidFill>
                  <a:srgbClr val="9E309D"/>
                </a:solidFill>
                <a:latin typeface="Tahoma"/>
                <a:cs typeface="Tahoma"/>
              </a:rPr>
              <a:t> </a:t>
            </a:r>
            <a:r>
              <a:rPr sz="1400" b="1" spc="75" dirty="0">
                <a:solidFill>
                  <a:srgbClr val="9E309D"/>
                </a:solidFill>
                <a:latin typeface="Tahoma"/>
                <a:cs typeface="Tahoma"/>
              </a:rPr>
              <a:t>р</a:t>
            </a:r>
            <a:r>
              <a:rPr sz="1400" b="1" spc="-5" dirty="0">
                <a:solidFill>
                  <a:srgbClr val="9E309D"/>
                </a:solidFill>
                <a:latin typeface="Tahoma"/>
                <a:cs typeface="Tahoma"/>
              </a:rPr>
              <a:t>а</a:t>
            </a:r>
            <a:r>
              <a:rPr sz="1400" b="1" spc="50" dirty="0">
                <a:solidFill>
                  <a:srgbClr val="9E309D"/>
                </a:solidFill>
                <a:latin typeface="Tahoma"/>
                <a:cs typeface="Tahoma"/>
              </a:rPr>
              <a:t>з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>
              <a:latin typeface="Tahoma"/>
              <a:cs typeface="Tahoma"/>
            </a:endParaRPr>
          </a:p>
          <a:p>
            <a:pPr marL="743585" marR="820419" indent="-635" algn="ctr">
              <a:lnSpc>
                <a:spcPct val="114999"/>
              </a:lnSpc>
            </a:pPr>
            <a:r>
              <a:rPr sz="1100" b="1" spc="45" dirty="0">
                <a:latin typeface="Tahoma"/>
                <a:cs typeface="Tahoma"/>
              </a:rPr>
              <a:t>По </a:t>
            </a:r>
            <a:r>
              <a:rPr sz="1100" b="1" spc="40" dirty="0">
                <a:latin typeface="Tahoma"/>
                <a:cs typeface="Tahoma"/>
              </a:rPr>
              <a:t>данным </a:t>
            </a:r>
            <a:r>
              <a:rPr sz="1100" b="1" spc="45" dirty="0">
                <a:latin typeface="Tahoma"/>
                <a:cs typeface="Tahoma"/>
              </a:rPr>
              <a:t>из </a:t>
            </a:r>
            <a:r>
              <a:rPr sz="1100" b="1" spc="25" dirty="0">
                <a:latin typeface="Tahoma"/>
                <a:cs typeface="Tahoma"/>
              </a:rPr>
              <a:t>формы федерального </a:t>
            </a:r>
            <a:r>
              <a:rPr sz="1100" b="1" spc="30" dirty="0">
                <a:latin typeface="Tahoma"/>
                <a:cs typeface="Tahoma"/>
              </a:rPr>
              <a:t> </a:t>
            </a:r>
            <a:r>
              <a:rPr sz="1100" b="1" spc="35" dirty="0">
                <a:latin typeface="Tahoma"/>
                <a:cs typeface="Tahoma"/>
              </a:rPr>
              <a:t>статистического</a:t>
            </a:r>
            <a:r>
              <a:rPr sz="1100" b="1" spc="-25" dirty="0">
                <a:latin typeface="Tahoma"/>
                <a:cs typeface="Tahoma"/>
              </a:rPr>
              <a:t> </a:t>
            </a:r>
            <a:r>
              <a:rPr sz="1100" b="1" spc="30" dirty="0">
                <a:latin typeface="Tahoma"/>
                <a:cs typeface="Tahoma"/>
              </a:rPr>
              <a:t>наблюдения</a:t>
            </a:r>
            <a:r>
              <a:rPr sz="1100" b="1" spc="-25" dirty="0">
                <a:latin typeface="Tahoma"/>
                <a:cs typeface="Tahoma"/>
              </a:rPr>
              <a:t> </a:t>
            </a:r>
            <a:r>
              <a:rPr sz="1100" b="1" spc="-20" dirty="0">
                <a:latin typeface="Tahoma"/>
                <a:cs typeface="Tahoma"/>
              </a:rPr>
              <a:t>№</a:t>
            </a:r>
            <a:r>
              <a:rPr sz="1100" b="1" spc="-25" dirty="0">
                <a:latin typeface="Tahoma"/>
                <a:cs typeface="Tahoma"/>
              </a:rPr>
              <a:t> </a:t>
            </a:r>
            <a:r>
              <a:rPr sz="1100" b="1" spc="-50" dirty="0">
                <a:latin typeface="Tahoma"/>
                <a:cs typeface="Tahoma"/>
              </a:rPr>
              <a:t>ОО-1 </a:t>
            </a:r>
            <a:r>
              <a:rPr sz="1100" b="1" spc="-310" dirty="0">
                <a:latin typeface="Tahoma"/>
                <a:cs typeface="Tahoma"/>
              </a:rPr>
              <a:t> </a:t>
            </a:r>
            <a:r>
              <a:rPr sz="1100" b="1" spc="15" dirty="0">
                <a:latin typeface="Tahoma"/>
                <a:cs typeface="Tahoma"/>
              </a:rPr>
              <a:t>в</a:t>
            </a:r>
            <a:r>
              <a:rPr sz="1100" b="1" spc="-20" dirty="0">
                <a:latin typeface="Tahoma"/>
                <a:cs typeface="Tahoma"/>
              </a:rPr>
              <a:t> </a:t>
            </a:r>
            <a:r>
              <a:rPr sz="1100" b="1" spc="35" dirty="0">
                <a:latin typeface="Tahoma"/>
                <a:cs typeface="Tahoma"/>
              </a:rPr>
              <a:t>Рязанской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15" dirty="0">
                <a:latin typeface="Tahoma"/>
                <a:cs typeface="Tahoma"/>
              </a:rPr>
              <a:t>области: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ahoma"/>
              <a:cs typeface="Tahoma"/>
            </a:endParaRPr>
          </a:p>
          <a:p>
            <a:pPr marL="704215" marR="784225" algn="ctr">
              <a:lnSpc>
                <a:spcPct val="114999"/>
              </a:lnSpc>
            </a:pPr>
            <a:r>
              <a:rPr sz="1000" b="1" spc="45" dirty="0">
                <a:latin typeface="Tahoma"/>
                <a:cs typeface="Tahoma"/>
              </a:rPr>
              <a:t>4</a:t>
            </a:r>
            <a:r>
              <a:rPr sz="1000" b="1" spc="40" dirty="0">
                <a:latin typeface="Tahoma"/>
                <a:cs typeface="Tahoma"/>
              </a:rPr>
              <a:t>0</a:t>
            </a:r>
            <a:r>
              <a:rPr sz="1000" b="1" spc="-245" dirty="0">
                <a:latin typeface="Tahoma"/>
                <a:cs typeface="Tahoma"/>
              </a:rPr>
              <a:t>1</a:t>
            </a:r>
            <a:r>
              <a:rPr sz="1000" b="1" spc="-10" dirty="0">
                <a:latin typeface="Tahoma"/>
                <a:cs typeface="Tahoma"/>
              </a:rPr>
              <a:t> </a:t>
            </a:r>
            <a:r>
              <a:rPr sz="1000" b="1" spc="50" dirty="0">
                <a:latin typeface="Tahoma"/>
                <a:cs typeface="Tahoma"/>
              </a:rPr>
              <a:t>ш</a:t>
            </a:r>
            <a:r>
              <a:rPr sz="1000" b="1" spc="10" dirty="0">
                <a:latin typeface="Tahoma"/>
                <a:cs typeface="Tahoma"/>
              </a:rPr>
              <a:t>к</a:t>
            </a:r>
            <a:r>
              <a:rPr sz="1000" b="1" spc="25" dirty="0">
                <a:latin typeface="Tahoma"/>
                <a:cs typeface="Tahoma"/>
              </a:rPr>
              <a:t>о</a:t>
            </a:r>
            <a:r>
              <a:rPr sz="1000" b="1" spc="5" dirty="0">
                <a:latin typeface="Tahoma"/>
                <a:cs typeface="Tahoma"/>
              </a:rPr>
              <a:t>ла</a:t>
            </a:r>
            <a:r>
              <a:rPr sz="1000" b="1" spc="-10" dirty="0">
                <a:latin typeface="Tahoma"/>
                <a:cs typeface="Tahoma"/>
              </a:rPr>
              <a:t> </a:t>
            </a:r>
            <a:r>
              <a:rPr sz="1000" b="1" spc="-5" dirty="0">
                <a:latin typeface="Tahoma"/>
                <a:cs typeface="Tahoma"/>
              </a:rPr>
              <a:t>(б</a:t>
            </a:r>
            <a:r>
              <a:rPr sz="1000" b="1" spc="-15" dirty="0">
                <a:latin typeface="Tahoma"/>
                <a:cs typeface="Tahoma"/>
              </a:rPr>
              <a:t>е</a:t>
            </a:r>
            <a:r>
              <a:rPr sz="1000" b="1" spc="35" dirty="0">
                <a:latin typeface="Tahoma"/>
                <a:cs typeface="Tahoma"/>
              </a:rPr>
              <a:t>з</a:t>
            </a:r>
            <a:r>
              <a:rPr sz="1000" b="1" spc="-10" dirty="0">
                <a:latin typeface="Tahoma"/>
                <a:cs typeface="Tahoma"/>
              </a:rPr>
              <a:t> </a:t>
            </a:r>
            <a:r>
              <a:rPr sz="1000" b="1" spc="50" dirty="0">
                <a:latin typeface="Tahoma"/>
                <a:cs typeface="Tahoma"/>
              </a:rPr>
              <a:t>о</a:t>
            </a:r>
            <a:r>
              <a:rPr sz="1000" b="1" spc="35" dirty="0">
                <a:latin typeface="Tahoma"/>
                <a:cs typeface="Tahoma"/>
              </a:rPr>
              <a:t>с</a:t>
            </a:r>
            <a:r>
              <a:rPr sz="1000" b="1" spc="45" dirty="0">
                <a:latin typeface="Tahoma"/>
                <a:cs typeface="Tahoma"/>
              </a:rPr>
              <a:t>обенно</a:t>
            </a:r>
            <a:r>
              <a:rPr sz="1000" b="1" spc="30" dirty="0">
                <a:latin typeface="Tahoma"/>
                <a:cs typeface="Tahoma"/>
              </a:rPr>
              <a:t>с</a:t>
            </a:r>
            <a:r>
              <a:rPr sz="1000" b="1" spc="-15" dirty="0">
                <a:latin typeface="Tahoma"/>
                <a:cs typeface="Tahoma"/>
              </a:rPr>
              <a:t>т</a:t>
            </a:r>
            <a:r>
              <a:rPr sz="1000" b="1" dirty="0">
                <a:latin typeface="Tahoma"/>
                <a:cs typeface="Tahoma"/>
              </a:rPr>
              <a:t>ей)</a:t>
            </a:r>
            <a:r>
              <a:rPr sz="1000" b="1" spc="-40" dirty="0">
                <a:latin typeface="Tahoma"/>
                <a:cs typeface="Tahoma"/>
              </a:rPr>
              <a:t> </a:t>
            </a:r>
            <a:r>
              <a:rPr sz="1100" b="1" spc="-45" dirty="0">
                <a:latin typeface="Nirmala UI"/>
                <a:cs typeface="Nirmala UI"/>
              </a:rPr>
              <a:t>౼ </a:t>
            </a:r>
            <a:r>
              <a:rPr sz="1000" b="1" spc="35" dirty="0">
                <a:latin typeface="Tahoma"/>
                <a:cs typeface="Tahoma"/>
              </a:rPr>
              <a:t>э</a:t>
            </a:r>
            <a:r>
              <a:rPr sz="1000" b="1" spc="-15" dirty="0">
                <a:latin typeface="Tahoma"/>
                <a:cs typeface="Tahoma"/>
              </a:rPr>
              <a:t>т</a:t>
            </a:r>
            <a:r>
              <a:rPr sz="1000" b="1" spc="35" dirty="0">
                <a:latin typeface="Tahoma"/>
                <a:cs typeface="Tahoma"/>
              </a:rPr>
              <a:t>о</a:t>
            </a:r>
            <a:r>
              <a:rPr sz="1000" b="1" spc="-35" dirty="0"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F16717"/>
                </a:solidFill>
                <a:latin typeface="Tahoma"/>
                <a:cs typeface="Tahoma"/>
              </a:rPr>
              <a:t>100</a:t>
            </a:r>
            <a:r>
              <a:rPr sz="1200" b="1" spc="-15" dirty="0">
                <a:solidFill>
                  <a:srgbClr val="F16717"/>
                </a:solidFill>
                <a:latin typeface="Tahoma"/>
                <a:cs typeface="Tahoma"/>
              </a:rPr>
              <a:t> </a:t>
            </a:r>
            <a:r>
              <a:rPr sz="1200" b="1" spc="-195" dirty="0">
                <a:solidFill>
                  <a:srgbClr val="F16717"/>
                </a:solidFill>
                <a:latin typeface="Tahoma"/>
                <a:cs typeface="Tahoma"/>
              </a:rPr>
              <a:t>%  </a:t>
            </a:r>
            <a:r>
              <a:rPr sz="1200" b="1" spc="-110" dirty="0">
                <a:solidFill>
                  <a:srgbClr val="9E309D"/>
                </a:solidFill>
                <a:latin typeface="Tahoma"/>
                <a:cs typeface="Tahoma"/>
              </a:rPr>
              <a:t>281</a:t>
            </a:r>
            <a:r>
              <a:rPr sz="1200" b="1" spc="-15" dirty="0">
                <a:solidFill>
                  <a:srgbClr val="9E309D"/>
                </a:solidFill>
                <a:latin typeface="Tahoma"/>
                <a:cs typeface="Tahoma"/>
              </a:rPr>
              <a:t> </a:t>
            </a:r>
            <a:r>
              <a:rPr sz="1200" b="1" spc="60" dirty="0">
                <a:solidFill>
                  <a:srgbClr val="9E309D"/>
                </a:solidFill>
                <a:latin typeface="Tahoma"/>
                <a:cs typeface="Tahoma"/>
              </a:rPr>
              <a:t>ш</a:t>
            </a:r>
            <a:r>
              <a:rPr sz="1200" b="1" spc="15" dirty="0">
                <a:solidFill>
                  <a:srgbClr val="9E309D"/>
                </a:solidFill>
                <a:latin typeface="Tahoma"/>
                <a:cs typeface="Tahoma"/>
              </a:rPr>
              <a:t>к</a:t>
            </a:r>
            <a:r>
              <a:rPr sz="1200" b="1" spc="30" dirty="0">
                <a:solidFill>
                  <a:srgbClr val="9E309D"/>
                </a:solidFill>
                <a:latin typeface="Tahoma"/>
                <a:cs typeface="Tahoma"/>
              </a:rPr>
              <a:t>о</a:t>
            </a:r>
            <a:r>
              <a:rPr sz="1200" b="1" spc="10" dirty="0">
                <a:solidFill>
                  <a:srgbClr val="9E309D"/>
                </a:solidFill>
                <a:latin typeface="Tahoma"/>
                <a:cs typeface="Tahoma"/>
              </a:rPr>
              <a:t>ла</a:t>
            </a:r>
            <a:r>
              <a:rPr sz="1200" b="1" spc="-70" dirty="0">
                <a:solidFill>
                  <a:srgbClr val="9E309D"/>
                </a:solidFill>
                <a:latin typeface="Tahoma"/>
                <a:cs typeface="Tahoma"/>
              </a:rPr>
              <a:t> </a:t>
            </a:r>
            <a:r>
              <a:rPr sz="1100" b="1" spc="-45" dirty="0">
                <a:latin typeface="Nirmala UI"/>
                <a:cs typeface="Nirmala UI"/>
              </a:rPr>
              <a:t>౼</a:t>
            </a:r>
            <a:r>
              <a:rPr sz="1100" b="1" spc="5" dirty="0">
                <a:latin typeface="Nirmala UI"/>
                <a:cs typeface="Nirmala UI"/>
              </a:rPr>
              <a:t> </a:t>
            </a:r>
            <a:r>
              <a:rPr sz="1100" b="1" spc="35" dirty="0">
                <a:latin typeface="Tahoma"/>
                <a:cs typeface="Tahoma"/>
              </a:rPr>
              <a:t>э</a:t>
            </a:r>
            <a:r>
              <a:rPr sz="1100" b="1" spc="-10" dirty="0">
                <a:latin typeface="Tahoma"/>
                <a:cs typeface="Tahoma"/>
              </a:rPr>
              <a:t>т</a:t>
            </a:r>
            <a:r>
              <a:rPr sz="1100" b="1" spc="40" dirty="0">
                <a:latin typeface="Tahoma"/>
                <a:cs typeface="Tahoma"/>
              </a:rPr>
              <a:t>о</a:t>
            </a:r>
            <a:r>
              <a:rPr sz="1100" b="1" spc="-45" dirty="0"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F16717"/>
                </a:solidFill>
                <a:latin typeface="Tahoma"/>
                <a:cs typeface="Tahoma"/>
              </a:rPr>
              <a:t>7</a:t>
            </a:r>
            <a:r>
              <a:rPr sz="1200" b="1" spc="50" dirty="0">
                <a:solidFill>
                  <a:srgbClr val="F16717"/>
                </a:solidFill>
                <a:latin typeface="Tahoma"/>
                <a:cs typeface="Tahoma"/>
              </a:rPr>
              <a:t>0</a:t>
            </a:r>
            <a:r>
              <a:rPr sz="1200" b="1" spc="-15" dirty="0">
                <a:solidFill>
                  <a:srgbClr val="F16717"/>
                </a:solidFill>
                <a:latin typeface="Tahoma"/>
                <a:cs typeface="Tahoma"/>
              </a:rPr>
              <a:t> </a:t>
            </a:r>
            <a:r>
              <a:rPr sz="1200" b="1" spc="-390" dirty="0">
                <a:solidFill>
                  <a:srgbClr val="F16717"/>
                </a:solidFill>
                <a:latin typeface="Tahoma"/>
                <a:cs typeface="Tahoma"/>
              </a:rPr>
              <a:t>%</a:t>
            </a:r>
            <a:endParaRPr sz="1200">
              <a:latin typeface="Tahoma"/>
              <a:cs typeface="Tahoma"/>
            </a:endParaRPr>
          </a:p>
          <a:p>
            <a:pPr marR="79375" algn="ctr">
              <a:lnSpc>
                <a:spcPct val="100000"/>
              </a:lnSpc>
              <a:spcBef>
                <a:spcPts val="1595"/>
              </a:spcBef>
            </a:pPr>
            <a:r>
              <a:rPr sz="1000" b="1" spc="5" dirty="0">
                <a:latin typeface="Tahoma"/>
                <a:cs typeface="Tahoma"/>
              </a:rPr>
              <a:t>54</a:t>
            </a:r>
            <a:r>
              <a:rPr sz="1000" b="1" spc="-10" dirty="0">
                <a:latin typeface="Tahoma"/>
                <a:cs typeface="Tahoma"/>
              </a:rPr>
              <a:t> </a:t>
            </a:r>
            <a:r>
              <a:rPr sz="1000" b="1" spc="-55" dirty="0">
                <a:latin typeface="Tahoma"/>
                <a:cs typeface="Tahoma"/>
              </a:rPr>
              <a:t>3</a:t>
            </a:r>
            <a:r>
              <a:rPr sz="1000" b="1" spc="-15" dirty="0">
                <a:latin typeface="Tahoma"/>
                <a:cs typeface="Tahoma"/>
              </a:rPr>
              <a:t>7</a:t>
            </a:r>
            <a:r>
              <a:rPr sz="1000" b="1" spc="-245" dirty="0">
                <a:latin typeface="Tahoma"/>
                <a:cs typeface="Tahoma"/>
              </a:rPr>
              <a:t>1</a:t>
            </a:r>
            <a:r>
              <a:rPr sz="1000" b="1" spc="-10" dirty="0">
                <a:latin typeface="Tahoma"/>
                <a:cs typeface="Tahoma"/>
              </a:rPr>
              <a:t> </a:t>
            </a:r>
            <a:r>
              <a:rPr sz="1000" b="1" spc="40" dirty="0">
                <a:latin typeface="Tahoma"/>
                <a:cs typeface="Tahoma"/>
              </a:rPr>
              <a:t>ученик</a:t>
            </a:r>
            <a:r>
              <a:rPr sz="1000" b="1" spc="-10" dirty="0">
                <a:latin typeface="Tahoma"/>
                <a:cs typeface="Tahoma"/>
              </a:rPr>
              <a:t> </a:t>
            </a:r>
            <a:r>
              <a:rPr sz="1000" b="1" dirty="0">
                <a:latin typeface="Tahoma"/>
                <a:cs typeface="Tahoma"/>
              </a:rPr>
              <a:t>6</a:t>
            </a:r>
            <a:r>
              <a:rPr sz="1000" b="1" spc="-70" dirty="0">
                <a:latin typeface="Tahoma"/>
                <a:cs typeface="Tahoma"/>
              </a:rPr>
              <a:t>-</a:t>
            </a:r>
            <a:r>
              <a:rPr sz="1000" b="1" spc="-245" dirty="0">
                <a:latin typeface="Tahoma"/>
                <a:cs typeface="Tahoma"/>
              </a:rPr>
              <a:t>11</a:t>
            </a:r>
            <a:r>
              <a:rPr sz="1000" b="1" spc="-10" dirty="0">
                <a:latin typeface="Tahoma"/>
                <a:cs typeface="Tahoma"/>
              </a:rPr>
              <a:t> </a:t>
            </a:r>
            <a:r>
              <a:rPr sz="1000" b="1" spc="30" dirty="0">
                <a:latin typeface="Tahoma"/>
                <a:cs typeface="Tahoma"/>
              </a:rPr>
              <a:t>кла</a:t>
            </a:r>
            <a:r>
              <a:rPr sz="1000" b="1" spc="15" dirty="0">
                <a:latin typeface="Tahoma"/>
                <a:cs typeface="Tahoma"/>
              </a:rPr>
              <a:t>с</a:t>
            </a:r>
            <a:r>
              <a:rPr sz="1000" b="1" spc="50" dirty="0">
                <a:latin typeface="Tahoma"/>
                <a:cs typeface="Tahoma"/>
              </a:rPr>
              <a:t>с</a:t>
            </a:r>
            <a:r>
              <a:rPr sz="1000" b="1" spc="25" dirty="0">
                <a:latin typeface="Tahoma"/>
                <a:cs typeface="Tahoma"/>
              </a:rPr>
              <a:t>ов</a:t>
            </a:r>
            <a:r>
              <a:rPr sz="1000" b="1" spc="-20" dirty="0">
                <a:latin typeface="Tahoma"/>
                <a:cs typeface="Tahoma"/>
              </a:rPr>
              <a:t> </a:t>
            </a:r>
            <a:r>
              <a:rPr sz="1100" b="1" spc="-45" dirty="0">
                <a:latin typeface="Nirmala UI"/>
                <a:cs typeface="Nirmala UI"/>
              </a:rPr>
              <a:t>౼</a:t>
            </a:r>
            <a:r>
              <a:rPr sz="1100" b="1" spc="5" dirty="0">
                <a:latin typeface="Nirmala UI"/>
                <a:cs typeface="Nirmala UI"/>
              </a:rPr>
              <a:t> </a:t>
            </a:r>
            <a:r>
              <a:rPr sz="1100" b="1" spc="35" dirty="0">
                <a:latin typeface="Tahoma"/>
                <a:cs typeface="Tahoma"/>
              </a:rPr>
              <a:t>э</a:t>
            </a:r>
            <a:r>
              <a:rPr sz="1100" b="1" spc="-10" dirty="0">
                <a:latin typeface="Tahoma"/>
                <a:cs typeface="Tahoma"/>
              </a:rPr>
              <a:t>т</a:t>
            </a:r>
            <a:r>
              <a:rPr sz="1100" b="1" spc="40" dirty="0">
                <a:latin typeface="Tahoma"/>
                <a:cs typeface="Tahoma"/>
              </a:rPr>
              <a:t>о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F16717"/>
                </a:solidFill>
                <a:latin typeface="Tahoma"/>
                <a:cs typeface="Tahoma"/>
              </a:rPr>
              <a:t>100</a:t>
            </a:r>
            <a:r>
              <a:rPr sz="1200" b="1" spc="-15" dirty="0">
                <a:solidFill>
                  <a:srgbClr val="F16717"/>
                </a:solidFill>
                <a:latin typeface="Tahoma"/>
                <a:cs typeface="Tahoma"/>
              </a:rPr>
              <a:t> </a:t>
            </a:r>
            <a:r>
              <a:rPr sz="1200" b="1" spc="-390" dirty="0">
                <a:solidFill>
                  <a:srgbClr val="F16717"/>
                </a:solidFill>
                <a:latin typeface="Tahoma"/>
                <a:cs typeface="Tahoma"/>
              </a:rPr>
              <a:t>%</a:t>
            </a:r>
            <a:endParaRPr sz="1200">
              <a:latin typeface="Tahoma"/>
              <a:cs typeface="Tahoma"/>
            </a:endParaRPr>
          </a:p>
          <a:p>
            <a:pPr marR="79375" algn="ctr">
              <a:lnSpc>
                <a:spcPct val="100000"/>
              </a:lnSpc>
              <a:spcBef>
                <a:spcPts val="215"/>
              </a:spcBef>
            </a:pPr>
            <a:r>
              <a:rPr sz="1200" b="1" spc="-15" dirty="0">
                <a:solidFill>
                  <a:srgbClr val="9E309D"/>
                </a:solidFill>
                <a:latin typeface="Tahoma"/>
                <a:cs typeface="Tahoma"/>
              </a:rPr>
              <a:t>38 </a:t>
            </a:r>
            <a:r>
              <a:rPr sz="1200" b="1" spc="30" dirty="0">
                <a:solidFill>
                  <a:srgbClr val="9E309D"/>
                </a:solidFill>
                <a:latin typeface="Tahoma"/>
                <a:cs typeface="Tahoma"/>
              </a:rPr>
              <a:t>060</a:t>
            </a:r>
            <a:r>
              <a:rPr sz="1200" b="1" spc="-15" dirty="0">
                <a:solidFill>
                  <a:srgbClr val="9E309D"/>
                </a:solidFill>
                <a:latin typeface="Tahoma"/>
                <a:cs typeface="Tahoma"/>
              </a:rPr>
              <a:t> </a:t>
            </a:r>
            <a:r>
              <a:rPr sz="1200" b="1" spc="45" dirty="0">
                <a:solidFill>
                  <a:srgbClr val="9E309D"/>
                </a:solidFill>
                <a:latin typeface="Tahoma"/>
                <a:cs typeface="Tahoma"/>
              </a:rPr>
              <a:t>учени</a:t>
            </a:r>
            <a:r>
              <a:rPr sz="1200" b="1" spc="20" dirty="0">
                <a:solidFill>
                  <a:srgbClr val="9E309D"/>
                </a:solidFill>
                <a:latin typeface="Tahoma"/>
                <a:cs typeface="Tahoma"/>
              </a:rPr>
              <a:t>к</a:t>
            </a:r>
            <a:r>
              <a:rPr sz="1200" b="1" spc="30" dirty="0">
                <a:solidFill>
                  <a:srgbClr val="9E309D"/>
                </a:solidFill>
                <a:latin typeface="Tahoma"/>
                <a:cs typeface="Tahoma"/>
              </a:rPr>
              <a:t>ов</a:t>
            </a:r>
            <a:r>
              <a:rPr sz="1200" b="1" spc="-70" dirty="0">
                <a:solidFill>
                  <a:srgbClr val="9E309D"/>
                </a:solidFill>
                <a:latin typeface="Tahoma"/>
                <a:cs typeface="Tahoma"/>
              </a:rPr>
              <a:t> </a:t>
            </a:r>
            <a:r>
              <a:rPr sz="1000" b="1" dirty="0">
                <a:solidFill>
                  <a:srgbClr val="9E309D"/>
                </a:solidFill>
                <a:latin typeface="Tahoma"/>
                <a:cs typeface="Tahoma"/>
              </a:rPr>
              <a:t>6</a:t>
            </a:r>
            <a:r>
              <a:rPr sz="1000" b="1" spc="-70" dirty="0">
                <a:solidFill>
                  <a:srgbClr val="9E309D"/>
                </a:solidFill>
                <a:latin typeface="Tahoma"/>
                <a:cs typeface="Tahoma"/>
              </a:rPr>
              <a:t>-</a:t>
            </a:r>
            <a:r>
              <a:rPr sz="1000" b="1" spc="-245" dirty="0">
                <a:solidFill>
                  <a:srgbClr val="9E309D"/>
                </a:solidFill>
                <a:latin typeface="Tahoma"/>
                <a:cs typeface="Tahoma"/>
              </a:rPr>
              <a:t>11</a:t>
            </a:r>
            <a:r>
              <a:rPr sz="1000" b="1" spc="-10" dirty="0">
                <a:solidFill>
                  <a:srgbClr val="9E309D"/>
                </a:solidFill>
                <a:latin typeface="Tahoma"/>
                <a:cs typeface="Tahoma"/>
              </a:rPr>
              <a:t> </a:t>
            </a:r>
            <a:r>
              <a:rPr sz="1000" b="1" spc="30" dirty="0">
                <a:solidFill>
                  <a:srgbClr val="9E309D"/>
                </a:solidFill>
                <a:latin typeface="Tahoma"/>
                <a:cs typeface="Tahoma"/>
              </a:rPr>
              <a:t>кла</a:t>
            </a:r>
            <a:r>
              <a:rPr sz="1000" b="1" spc="15" dirty="0">
                <a:solidFill>
                  <a:srgbClr val="9E309D"/>
                </a:solidFill>
                <a:latin typeface="Tahoma"/>
                <a:cs typeface="Tahoma"/>
              </a:rPr>
              <a:t>с</a:t>
            </a:r>
            <a:r>
              <a:rPr sz="1000" b="1" spc="50" dirty="0">
                <a:solidFill>
                  <a:srgbClr val="9E309D"/>
                </a:solidFill>
                <a:latin typeface="Tahoma"/>
                <a:cs typeface="Tahoma"/>
              </a:rPr>
              <a:t>с</a:t>
            </a:r>
            <a:r>
              <a:rPr sz="1000" b="1" spc="25" dirty="0">
                <a:solidFill>
                  <a:srgbClr val="9E309D"/>
                </a:solidFill>
                <a:latin typeface="Tahoma"/>
                <a:cs typeface="Tahoma"/>
              </a:rPr>
              <a:t>ов</a:t>
            </a:r>
            <a:r>
              <a:rPr sz="1000" b="1" spc="-15" dirty="0">
                <a:solidFill>
                  <a:srgbClr val="9E309D"/>
                </a:solidFill>
                <a:latin typeface="Tahoma"/>
                <a:cs typeface="Tahoma"/>
              </a:rPr>
              <a:t> </a:t>
            </a:r>
            <a:r>
              <a:rPr sz="1100" b="1" spc="-45" dirty="0">
                <a:latin typeface="Nirmala UI"/>
                <a:cs typeface="Nirmala UI"/>
              </a:rPr>
              <a:t>౼</a:t>
            </a:r>
            <a:r>
              <a:rPr sz="1100" b="1" spc="5" dirty="0">
                <a:latin typeface="Nirmala UI"/>
                <a:cs typeface="Nirmala UI"/>
              </a:rPr>
              <a:t> </a:t>
            </a:r>
            <a:r>
              <a:rPr sz="1100" b="1" spc="35" dirty="0">
                <a:latin typeface="Tahoma"/>
                <a:cs typeface="Tahoma"/>
              </a:rPr>
              <a:t>э</a:t>
            </a:r>
            <a:r>
              <a:rPr sz="1100" b="1" spc="-10" dirty="0">
                <a:latin typeface="Tahoma"/>
                <a:cs typeface="Tahoma"/>
              </a:rPr>
              <a:t>т</a:t>
            </a:r>
            <a:r>
              <a:rPr sz="1100" b="1" spc="40" dirty="0">
                <a:latin typeface="Tahoma"/>
                <a:cs typeface="Tahoma"/>
              </a:rPr>
              <a:t>о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F16717"/>
                </a:solidFill>
                <a:latin typeface="Tahoma"/>
                <a:cs typeface="Tahoma"/>
              </a:rPr>
              <a:t>7</a:t>
            </a:r>
            <a:r>
              <a:rPr sz="1200" b="1" spc="50" dirty="0">
                <a:solidFill>
                  <a:srgbClr val="F16717"/>
                </a:solidFill>
                <a:latin typeface="Tahoma"/>
                <a:cs typeface="Tahoma"/>
              </a:rPr>
              <a:t>0</a:t>
            </a:r>
            <a:r>
              <a:rPr sz="1200" b="1" spc="-15" dirty="0">
                <a:solidFill>
                  <a:srgbClr val="F16717"/>
                </a:solidFill>
                <a:latin typeface="Tahoma"/>
                <a:cs typeface="Tahoma"/>
              </a:rPr>
              <a:t> </a:t>
            </a:r>
            <a:r>
              <a:rPr sz="1200" b="1" spc="-390" dirty="0">
                <a:solidFill>
                  <a:srgbClr val="F16717"/>
                </a:solidFill>
                <a:latin typeface="Tahoma"/>
                <a:cs typeface="Tahoma"/>
              </a:rPr>
              <a:t>%</a:t>
            </a:r>
            <a:endParaRPr sz="1200">
              <a:latin typeface="Tahoma"/>
              <a:cs typeface="Tahoma"/>
            </a:endParaRPr>
          </a:p>
          <a:p>
            <a:pPr marR="79375" algn="ctr">
              <a:lnSpc>
                <a:spcPct val="100000"/>
              </a:lnSpc>
              <a:spcBef>
                <a:spcPts val="1595"/>
              </a:spcBef>
            </a:pPr>
            <a:r>
              <a:rPr sz="1200" b="1" spc="-55" dirty="0">
                <a:solidFill>
                  <a:srgbClr val="A83E91"/>
                </a:solidFill>
                <a:latin typeface="Tahoma"/>
                <a:cs typeface="Tahoma"/>
              </a:rPr>
              <a:t>3</a:t>
            </a:r>
            <a:r>
              <a:rPr sz="1200" b="1" spc="-15" dirty="0">
                <a:solidFill>
                  <a:srgbClr val="A83E91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A83E91"/>
                </a:solidFill>
                <a:latin typeface="Tahoma"/>
                <a:cs typeface="Tahoma"/>
              </a:rPr>
              <a:t>9</a:t>
            </a:r>
            <a:r>
              <a:rPr sz="1200" b="1" spc="-175" dirty="0">
                <a:solidFill>
                  <a:srgbClr val="A83E91"/>
                </a:solidFill>
                <a:latin typeface="Tahoma"/>
                <a:cs typeface="Tahoma"/>
              </a:rPr>
              <a:t>12</a:t>
            </a:r>
            <a:r>
              <a:rPr sz="1200" b="1" spc="-15" dirty="0">
                <a:solidFill>
                  <a:srgbClr val="A83E91"/>
                </a:solidFill>
                <a:latin typeface="Tahoma"/>
                <a:cs typeface="Tahoma"/>
              </a:rPr>
              <a:t> </a:t>
            </a:r>
            <a:r>
              <a:rPr sz="1200" b="1" spc="70" dirty="0">
                <a:solidFill>
                  <a:srgbClr val="A83E91"/>
                </a:solidFill>
                <a:latin typeface="Tahoma"/>
                <a:cs typeface="Tahoma"/>
              </a:rPr>
              <a:t>с</a:t>
            </a:r>
            <a:r>
              <a:rPr sz="1200" b="1" spc="15" dirty="0">
                <a:solidFill>
                  <a:srgbClr val="A83E91"/>
                </a:solidFill>
                <a:latin typeface="Tahoma"/>
                <a:cs typeface="Tahoma"/>
              </a:rPr>
              <a:t>т</a:t>
            </a:r>
            <a:r>
              <a:rPr sz="1200" b="1" spc="-5" dirty="0">
                <a:solidFill>
                  <a:srgbClr val="A83E91"/>
                </a:solidFill>
                <a:latin typeface="Tahoma"/>
                <a:cs typeface="Tahoma"/>
              </a:rPr>
              <a:t>у</a:t>
            </a:r>
            <a:r>
              <a:rPr sz="1200" b="1" spc="40" dirty="0">
                <a:solidFill>
                  <a:srgbClr val="A83E91"/>
                </a:solidFill>
                <a:latin typeface="Tahoma"/>
                <a:cs typeface="Tahoma"/>
              </a:rPr>
              <a:t>дента</a:t>
            </a:r>
            <a:r>
              <a:rPr sz="1200" b="1" spc="-15" dirty="0">
                <a:solidFill>
                  <a:srgbClr val="A83E91"/>
                </a:solidFill>
                <a:latin typeface="Tahoma"/>
                <a:cs typeface="Tahoma"/>
              </a:rPr>
              <a:t> </a:t>
            </a:r>
            <a:r>
              <a:rPr sz="1000" b="1" spc="20" dirty="0">
                <a:solidFill>
                  <a:srgbClr val="A83E91"/>
                </a:solidFill>
                <a:latin typeface="Tahoma"/>
                <a:cs typeface="Tahoma"/>
              </a:rPr>
              <a:t>(общий</a:t>
            </a:r>
            <a:r>
              <a:rPr sz="1000" b="1" spc="-10" dirty="0">
                <a:solidFill>
                  <a:srgbClr val="A83E91"/>
                </a:solidFill>
                <a:latin typeface="Tahoma"/>
                <a:cs typeface="Tahoma"/>
              </a:rPr>
              <a:t> </a:t>
            </a:r>
            <a:r>
              <a:rPr sz="1000" b="1" spc="15" dirty="0">
                <a:solidFill>
                  <a:srgbClr val="A83E91"/>
                </a:solidFill>
                <a:latin typeface="Tahoma"/>
                <a:cs typeface="Tahoma"/>
              </a:rPr>
              <a:t>к</a:t>
            </a:r>
            <a:r>
              <a:rPr sz="1000" b="1" spc="35" dirty="0">
                <a:solidFill>
                  <a:srgbClr val="A83E91"/>
                </a:solidFill>
                <a:latin typeface="Tahoma"/>
                <a:cs typeface="Tahoma"/>
              </a:rPr>
              <a:t>онтин</a:t>
            </a:r>
            <a:r>
              <a:rPr sz="1000" b="1" dirty="0">
                <a:solidFill>
                  <a:srgbClr val="A83E91"/>
                </a:solidFill>
                <a:latin typeface="Tahoma"/>
                <a:cs typeface="Tahoma"/>
              </a:rPr>
              <a:t>г</a:t>
            </a:r>
            <a:r>
              <a:rPr sz="1000" b="1" spc="35" dirty="0">
                <a:solidFill>
                  <a:srgbClr val="A83E91"/>
                </a:solidFill>
                <a:latin typeface="Tahoma"/>
                <a:cs typeface="Tahoma"/>
              </a:rPr>
              <a:t>ен</a:t>
            </a:r>
            <a:r>
              <a:rPr sz="1000" b="1" spc="15" dirty="0">
                <a:solidFill>
                  <a:srgbClr val="A83E91"/>
                </a:solidFill>
                <a:latin typeface="Tahoma"/>
                <a:cs typeface="Tahoma"/>
              </a:rPr>
              <a:t>т</a:t>
            </a:r>
            <a:r>
              <a:rPr sz="1000" b="1" spc="-100" dirty="0">
                <a:solidFill>
                  <a:srgbClr val="A83E91"/>
                </a:solidFill>
                <a:latin typeface="Tahoma"/>
                <a:cs typeface="Tahoma"/>
              </a:rPr>
              <a:t>)</a:t>
            </a:r>
            <a:r>
              <a:rPr sz="1000" b="1" spc="40" dirty="0">
                <a:solidFill>
                  <a:srgbClr val="A83E91"/>
                </a:solidFill>
                <a:latin typeface="Tahoma"/>
                <a:cs typeface="Tahoma"/>
              </a:rPr>
              <a:t> </a:t>
            </a:r>
            <a:r>
              <a:rPr sz="1100" b="1" spc="-45" dirty="0">
                <a:latin typeface="Nirmala UI"/>
                <a:cs typeface="Nirmala UI"/>
              </a:rPr>
              <a:t>౼</a:t>
            </a:r>
            <a:r>
              <a:rPr sz="1100" b="1" spc="5" dirty="0">
                <a:latin typeface="Nirmala UI"/>
                <a:cs typeface="Nirmala UI"/>
              </a:rPr>
              <a:t> </a:t>
            </a:r>
            <a:r>
              <a:rPr sz="1100" b="1" spc="35" dirty="0">
                <a:latin typeface="Tahoma"/>
                <a:cs typeface="Tahoma"/>
              </a:rPr>
              <a:t>э</a:t>
            </a:r>
            <a:r>
              <a:rPr sz="1100" b="1" spc="-10" dirty="0">
                <a:latin typeface="Tahoma"/>
                <a:cs typeface="Tahoma"/>
              </a:rPr>
              <a:t>т</a:t>
            </a:r>
            <a:r>
              <a:rPr sz="1100" b="1" spc="40" dirty="0">
                <a:latin typeface="Tahoma"/>
                <a:cs typeface="Tahoma"/>
              </a:rPr>
              <a:t>о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F16717"/>
                </a:solidFill>
                <a:latin typeface="Tahoma"/>
                <a:cs typeface="Tahoma"/>
              </a:rPr>
              <a:t>100</a:t>
            </a:r>
            <a:r>
              <a:rPr sz="1200" b="1" spc="-15" dirty="0">
                <a:solidFill>
                  <a:srgbClr val="F16717"/>
                </a:solidFill>
                <a:latin typeface="Tahoma"/>
                <a:cs typeface="Tahoma"/>
              </a:rPr>
              <a:t> </a:t>
            </a:r>
            <a:r>
              <a:rPr sz="1200" b="1" spc="-390" dirty="0">
                <a:solidFill>
                  <a:srgbClr val="F16717"/>
                </a:solidFill>
                <a:latin typeface="Tahoma"/>
                <a:cs typeface="Tahoma"/>
              </a:rPr>
              <a:t>%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900" spc="25" dirty="0">
                <a:solidFill>
                  <a:srgbClr val="595959"/>
                </a:solidFill>
                <a:latin typeface="Tahoma"/>
                <a:cs typeface="Tahoma"/>
              </a:rPr>
              <a:t>5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99099" y="951074"/>
            <a:ext cx="3088640" cy="3870325"/>
            <a:chOff x="4199099" y="951074"/>
            <a:chExt cx="3088640" cy="3870325"/>
          </a:xfrm>
        </p:grpSpPr>
        <p:sp>
          <p:nvSpPr>
            <p:cNvPr id="8" name="object 8"/>
            <p:cNvSpPr/>
            <p:nvPr/>
          </p:nvSpPr>
          <p:spPr>
            <a:xfrm>
              <a:off x="6131422" y="2544675"/>
              <a:ext cx="1155700" cy="0"/>
            </a:xfrm>
            <a:custGeom>
              <a:avLst/>
              <a:gdLst/>
              <a:ahLst/>
              <a:cxnLst/>
              <a:rect l="l" t="t" r="r" b="b"/>
              <a:pathLst>
                <a:path w="1155700">
                  <a:moveTo>
                    <a:pt x="0" y="0"/>
                  </a:moveTo>
                  <a:lnTo>
                    <a:pt x="1155700" y="0"/>
                  </a:lnTo>
                </a:path>
              </a:pathLst>
            </a:custGeom>
            <a:ln w="16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08624" y="951074"/>
              <a:ext cx="0" cy="3870325"/>
            </a:xfrm>
            <a:custGeom>
              <a:avLst/>
              <a:gdLst/>
              <a:ahLst/>
              <a:cxnLst/>
              <a:rect l="l" t="t" r="r" b="b"/>
              <a:pathLst>
                <a:path h="3870325">
                  <a:moveTo>
                    <a:pt x="0" y="0"/>
                  </a:moveTo>
                  <a:lnTo>
                    <a:pt x="0" y="3870299"/>
                  </a:lnTo>
                </a:path>
              </a:pathLst>
            </a:custGeom>
            <a:ln w="19049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2500" y="1253825"/>
              <a:ext cx="596850" cy="4342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409174" y="1301449"/>
              <a:ext cx="463550" cy="300990"/>
            </a:xfrm>
            <a:custGeom>
              <a:avLst/>
              <a:gdLst/>
              <a:ahLst/>
              <a:cxnLst/>
              <a:rect l="l" t="t" r="r" b="b"/>
              <a:pathLst>
                <a:path w="463550" h="300990">
                  <a:moveTo>
                    <a:pt x="0" y="150449"/>
                  </a:moveTo>
                  <a:lnTo>
                    <a:pt x="115874" y="150449"/>
                  </a:lnTo>
                  <a:lnTo>
                    <a:pt x="115874" y="0"/>
                  </a:lnTo>
                  <a:lnTo>
                    <a:pt x="347624" y="0"/>
                  </a:lnTo>
                  <a:lnTo>
                    <a:pt x="347624" y="150449"/>
                  </a:lnTo>
                  <a:lnTo>
                    <a:pt x="463499" y="150449"/>
                  </a:lnTo>
                  <a:lnTo>
                    <a:pt x="231749" y="300899"/>
                  </a:lnTo>
                  <a:lnTo>
                    <a:pt x="0" y="150449"/>
                  </a:lnTo>
                  <a:close/>
                </a:path>
              </a:pathLst>
            </a:custGeom>
            <a:ln w="19049">
              <a:solidFill>
                <a:srgbClr val="EE7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6200" y="395488"/>
            <a:ext cx="7162800" cy="244736"/>
          </a:xfrm>
          <a:custGeom>
            <a:avLst/>
            <a:gdLst/>
            <a:ahLst/>
            <a:cxnLst/>
            <a:rect l="l" t="t" r="r" b="b"/>
            <a:pathLst>
              <a:path w="6294755" h="167640">
                <a:moveTo>
                  <a:pt x="6294191" y="167639"/>
                </a:moveTo>
                <a:lnTo>
                  <a:pt x="0" y="167639"/>
                </a:lnTo>
                <a:lnTo>
                  <a:pt x="0" y="0"/>
                </a:lnTo>
                <a:lnTo>
                  <a:pt x="6294191" y="0"/>
                </a:lnTo>
                <a:lnTo>
                  <a:pt x="6294191" y="167639"/>
                </a:lnTo>
                <a:close/>
              </a:path>
            </a:pathLst>
          </a:custGeom>
          <a:solidFill>
            <a:srgbClr val="0097A7"/>
          </a:solidFill>
        </p:spPr>
        <p:txBody>
          <a:bodyPr wrap="square" lIns="0" tIns="0" rIns="0" bIns="0" rtlCol="0"/>
          <a:lstStyle/>
          <a:p>
            <a:r>
              <a:rPr lang="ru-RU" sz="1600" dirty="0">
                <a:solidFill>
                  <a:schemeClr val="bg1"/>
                </a:solidFill>
              </a:rPr>
              <a:t>Ежемесячный мониторинг эффективности реализации программ популяризации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90347" y="3767562"/>
            <a:ext cx="3288029" cy="878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35"/>
              </a:lnSpc>
              <a:spcBef>
                <a:spcPts val="100"/>
              </a:spcBef>
            </a:pPr>
            <a:r>
              <a:rPr sz="1200" spc="254" dirty="0">
                <a:solidFill>
                  <a:srgbClr val="FFFFFF"/>
                </a:solidFill>
                <a:latin typeface="Verdana"/>
                <a:cs typeface="Verdana"/>
              </a:rPr>
              <a:t>ИТОГО</a:t>
            </a:r>
            <a:r>
              <a:rPr sz="12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2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2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Verdana"/>
                <a:cs typeface="Verdana"/>
              </a:rPr>
              <a:t>квартале</a:t>
            </a:r>
            <a:r>
              <a:rPr sz="12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275" dirty="0">
                <a:solidFill>
                  <a:srgbClr val="FFFFFF"/>
                </a:solidFill>
                <a:latin typeface="Verdana"/>
                <a:cs typeface="Verdana"/>
              </a:rPr>
              <a:t>2023</a:t>
            </a:r>
            <a:r>
              <a:rPr sz="12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2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1200" dirty="0">
              <a:latin typeface="Verdana"/>
              <a:cs typeface="Verdana"/>
            </a:endParaRPr>
          </a:p>
          <a:p>
            <a:pPr algn="ctr">
              <a:lnSpc>
                <a:spcPts val="1795"/>
              </a:lnSpc>
            </a:pPr>
            <a:r>
              <a:rPr sz="1500" b="1" spc="-215" dirty="0">
                <a:solidFill>
                  <a:srgbClr val="FFFFFF"/>
                </a:solidFill>
                <a:latin typeface="Tahoma"/>
                <a:cs typeface="Tahoma"/>
              </a:rPr>
              <a:t>51</a:t>
            </a:r>
            <a:r>
              <a:rPr sz="15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55" dirty="0">
                <a:solidFill>
                  <a:srgbClr val="FFFFFF"/>
                </a:solidFill>
                <a:latin typeface="Tahoma"/>
                <a:cs typeface="Tahoma"/>
              </a:rPr>
              <a:t>мероприятие</a:t>
            </a:r>
            <a:endParaRPr sz="12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500" b="1" spc="3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хват</a:t>
            </a:r>
            <a:r>
              <a:rPr sz="15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r>
              <a:rPr sz="15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1500" b="1" spc="-50" dirty="0">
                <a:solidFill>
                  <a:srgbClr val="FFFFFF"/>
                </a:solidFill>
                <a:latin typeface="Tahoma"/>
                <a:cs typeface="Tahoma"/>
              </a:rPr>
              <a:t>72</a:t>
            </a:r>
            <a:r>
              <a:rPr sz="15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40" dirty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1200" b="1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00" b="1" spc="35" dirty="0">
                <a:solidFill>
                  <a:srgbClr val="FFFFFF"/>
                </a:solidFill>
                <a:latin typeface="Tahoma"/>
                <a:cs typeface="Tahoma"/>
              </a:rPr>
              <a:t>лове</a:t>
            </a:r>
            <a:r>
              <a:rPr sz="1200" b="1" spc="2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а,</a:t>
            </a:r>
            <a:endParaRPr sz="12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200" b="1" spc="5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00" b="1" spc="45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35" dirty="0">
                <a:solidFill>
                  <a:srgbClr val="FFFFFF"/>
                </a:solidFill>
                <a:latin typeface="Tahoma"/>
                <a:cs typeface="Tahoma"/>
              </a:rPr>
              <a:t>них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sz="1400" b="1" spc="-6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FFFFFF"/>
                </a:solidFill>
                <a:latin typeface="Tahoma"/>
                <a:cs typeface="Tahoma"/>
              </a:rPr>
              <a:t>учащи</a:t>
            </a:r>
            <a:r>
              <a:rPr sz="1400" b="1" spc="5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1400" b="1" spc="7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400" b="1" spc="2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1400" b="1" spc="-9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400" b="1" spc="-345" dirty="0">
                <a:solidFill>
                  <a:srgbClr val="FFFFFF"/>
                </a:solidFill>
                <a:latin typeface="Tahoma"/>
                <a:cs typeface="Tahoma"/>
              </a:rPr>
              <a:t>11</a:t>
            </a: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FFFFFF"/>
                </a:solidFill>
                <a:latin typeface="Tahoma"/>
                <a:cs typeface="Tahoma"/>
              </a:rPr>
              <a:t>кла</a:t>
            </a:r>
            <a:r>
              <a:rPr sz="1400" b="1" spc="2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400" b="1" spc="8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400" b="1" spc="35" dirty="0">
                <a:solidFill>
                  <a:srgbClr val="FFFFFF"/>
                </a:solidFill>
                <a:latin typeface="Tahoma"/>
                <a:cs typeface="Tahoma"/>
              </a:rPr>
              <a:t>ов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1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228600" y="118489"/>
            <a:ext cx="8011795" cy="276999"/>
          </a:xfrm>
        </p:spPr>
        <p:txBody>
          <a:bodyPr/>
          <a:lstStyle/>
          <a:p>
            <a:pPr algn="l"/>
            <a:r>
              <a:rPr lang="ru-RU" b="0" i="1" dirty="0">
                <a:solidFill>
                  <a:srgbClr val="2C3796"/>
                </a:solidFill>
              </a:rPr>
              <a:t>Мероприятия за первое полугодие 2023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2486" y="563823"/>
            <a:ext cx="142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2C3796"/>
                </a:solidFill>
              </a:rPr>
              <a:t>1 квартал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856039"/>
            <a:ext cx="3200400" cy="2020093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8600" y="786517"/>
            <a:ext cx="297180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Январь:</a:t>
            </a:r>
          </a:p>
          <a:p>
            <a:pPr algn="ctr"/>
            <a:r>
              <a:rPr lang="ru-RU" sz="1200" b="1" i="1" dirty="0"/>
              <a:t>1 экскурсия с охватом 25 чел.</a:t>
            </a:r>
          </a:p>
          <a:p>
            <a:pPr algn="ctr"/>
            <a:r>
              <a:rPr lang="ru-RU" sz="1200" b="1" i="1" dirty="0"/>
              <a:t>8 классных часов 200 часов</a:t>
            </a:r>
          </a:p>
          <a:p>
            <a:pPr algn="ctr"/>
            <a:r>
              <a:rPr lang="ru-RU" sz="1200" b="1" i="1" dirty="0"/>
              <a:t>1 комплексное профильное мероприятие с охватом 300 чел.</a:t>
            </a:r>
          </a:p>
          <a:p>
            <a:pPr algn="ctr"/>
            <a:r>
              <a:rPr lang="ru-RU" sz="1200" b="1" i="1" dirty="0"/>
              <a:t>2 </a:t>
            </a:r>
            <a:r>
              <a:rPr lang="ru-RU" sz="1200" b="1" i="1" dirty="0" err="1"/>
              <a:t>видеопрезентации</a:t>
            </a:r>
            <a:r>
              <a:rPr lang="ru-RU" sz="1200" b="1" i="1" dirty="0"/>
              <a:t> компетенций с охватом 3000 чел. </a:t>
            </a:r>
          </a:p>
          <a:p>
            <a:pPr algn="ctr"/>
            <a:r>
              <a:rPr lang="ru-RU" sz="1200" b="1" i="1" dirty="0"/>
              <a:t>__________________</a:t>
            </a:r>
          </a:p>
          <a:p>
            <a:pPr algn="ctr"/>
            <a:r>
              <a:rPr lang="ru-RU" sz="1100" b="1" i="1" dirty="0">
                <a:solidFill>
                  <a:srgbClr val="FF0000"/>
                </a:solidFill>
              </a:rPr>
              <a:t>15 мероприятий с общим охватом 3615 чел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53000" y="833360"/>
            <a:ext cx="3352800" cy="2034236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67300" y="823994"/>
            <a:ext cx="312420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Февраль:</a:t>
            </a:r>
          </a:p>
          <a:p>
            <a:pPr algn="just"/>
            <a:r>
              <a:rPr lang="ru-RU" sz="1200" b="1" i="1" dirty="0"/>
              <a:t>3мастер-класса с охватом 86 чел.</a:t>
            </a:r>
          </a:p>
          <a:p>
            <a:pPr algn="just"/>
            <a:r>
              <a:rPr lang="ru-RU" sz="1200" b="1" i="1" dirty="0"/>
              <a:t>1 экскурсия с охватом 45 чел.</a:t>
            </a:r>
          </a:p>
          <a:p>
            <a:pPr algn="just"/>
            <a:r>
              <a:rPr lang="ru-RU" sz="1200" b="1" i="1" dirty="0"/>
              <a:t>5 классных часов с охватом 97 чел.</a:t>
            </a:r>
          </a:p>
          <a:p>
            <a:pPr algn="just"/>
            <a:r>
              <a:rPr lang="ru-RU" sz="1200" b="1" i="1" dirty="0"/>
              <a:t>3 дня открытых дверей с охватом 1500 чел.</a:t>
            </a:r>
          </a:p>
          <a:p>
            <a:pPr algn="just"/>
            <a:r>
              <a:rPr lang="ru-RU" sz="1200" b="1" i="1" dirty="0"/>
              <a:t>3 обучающихся экскурсии для родителей с охватом 27 чел.</a:t>
            </a:r>
          </a:p>
          <a:p>
            <a:pPr algn="ctr"/>
            <a:r>
              <a:rPr lang="ru-RU" sz="1000" b="1" i="1" dirty="0">
                <a:solidFill>
                  <a:srgbClr val="FF0000"/>
                </a:solidFill>
              </a:rPr>
              <a:t>19 мероприятий </a:t>
            </a:r>
          </a:p>
          <a:p>
            <a:pPr algn="ctr"/>
            <a:r>
              <a:rPr lang="ru-RU" sz="1000" b="1" i="1" dirty="0">
                <a:solidFill>
                  <a:srgbClr val="FF0000"/>
                </a:solidFill>
              </a:rPr>
              <a:t>С общим охватом 2408 чел.</a:t>
            </a:r>
          </a:p>
          <a:p>
            <a:pPr algn="ctr"/>
            <a:endParaRPr lang="ru-RU" sz="1100" b="1" i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590347" y="3270090"/>
            <a:ext cx="3352800" cy="2034236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19399" y="3270090"/>
            <a:ext cx="3123747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Март:</a:t>
            </a:r>
          </a:p>
          <a:p>
            <a:r>
              <a:rPr lang="ru-RU" sz="1050" b="1" i="1" dirty="0"/>
              <a:t>2 экскурсии с охватом 112 чел.</a:t>
            </a:r>
          </a:p>
          <a:p>
            <a:r>
              <a:rPr lang="ru-RU" sz="1050" b="1" i="1" dirty="0"/>
              <a:t>4 </a:t>
            </a:r>
            <a:r>
              <a:rPr lang="ru-RU" sz="1050" b="1" i="1" dirty="0" err="1"/>
              <a:t>класных</a:t>
            </a:r>
            <a:r>
              <a:rPr lang="ru-RU" sz="1050" b="1" i="1" dirty="0"/>
              <a:t> часа с охватом 98 чел.</a:t>
            </a:r>
          </a:p>
          <a:p>
            <a:r>
              <a:rPr lang="ru-RU" sz="1050" b="1" i="1" dirty="0"/>
              <a:t>2 родительских собрания с охватом 96 чел.</a:t>
            </a:r>
          </a:p>
          <a:p>
            <a:r>
              <a:rPr lang="ru-RU" sz="1050" b="1" i="1" dirty="0"/>
              <a:t>4 обучающиеся экскурсии</a:t>
            </a:r>
          </a:p>
          <a:p>
            <a:r>
              <a:rPr lang="ru-RU" sz="1050" b="1" i="1" dirty="0"/>
              <a:t>1 встреча со студентами колледжа с охватом 83 человека</a:t>
            </a:r>
          </a:p>
          <a:p>
            <a:r>
              <a:rPr lang="ru-RU" sz="1050" b="1" i="1" dirty="0"/>
              <a:t>1 деловая встреча с участниками реализации программы популяризации с охватом 51 человек</a:t>
            </a:r>
          </a:p>
          <a:p>
            <a:pPr algn="ctr"/>
            <a:r>
              <a:rPr lang="ru-RU" sz="1050" b="1" i="1" dirty="0">
                <a:solidFill>
                  <a:srgbClr val="FF0000"/>
                </a:solidFill>
              </a:rPr>
              <a:t>17 мероприятий с охватом 1649 чел.</a:t>
            </a:r>
          </a:p>
        </p:txBody>
      </p:sp>
    </p:spTree>
    <p:extLst>
      <p:ext uri="{BB962C8B-B14F-4D97-AF65-F5344CB8AC3E}">
        <p14:creationId xmlns:p14="http://schemas.microsoft.com/office/powerpoint/2010/main" val="1011532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6200" y="395488"/>
            <a:ext cx="7162800" cy="244736"/>
          </a:xfrm>
          <a:custGeom>
            <a:avLst/>
            <a:gdLst/>
            <a:ahLst/>
            <a:cxnLst/>
            <a:rect l="l" t="t" r="r" b="b"/>
            <a:pathLst>
              <a:path w="6294755" h="167640">
                <a:moveTo>
                  <a:pt x="6294191" y="167639"/>
                </a:moveTo>
                <a:lnTo>
                  <a:pt x="0" y="167639"/>
                </a:lnTo>
                <a:lnTo>
                  <a:pt x="0" y="0"/>
                </a:lnTo>
                <a:lnTo>
                  <a:pt x="6294191" y="0"/>
                </a:lnTo>
                <a:lnTo>
                  <a:pt x="6294191" y="167639"/>
                </a:lnTo>
                <a:close/>
              </a:path>
            </a:pathLst>
          </a:custGeom>
          <a:solidFill>
            <a:srgbClr val="0097A7"/>
          </a:solidFill>
        </p:spPr>
        <p:txBody>
          <a:bodyPr wrap="square" lIns="0" tIns="0" rIns="0" bIns="0" rtlCol="0"/>
          <a:lstStyle/>
          <a:p>
            <a:r>
              <a:rPr lang="ru-RU" sz="1600" dirty="0">
                <a:solidFill>
                  <a:schemeClr val="bg1"/>
                </a:solidFill>
              </a:rPr>
              <a:t>Ежемесячный мониторинг эффективности реализации программ популяризации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90347" y="3767562"/>
            <a:ext cx="3288029" cy="878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35"/>
              </a:lnSpc>
              <a:spcBef>
                <a:spcPts val="100"/>
              </a:spcBef>
            </a:pPr>
            <a:r>
              <a:rPr sz="1200" spc="254" dirty="0">
                <a:solidFill>
                  <a:srgbClr val="FFFFFF"/>
                </a:solidFill>
                <a:latin typeface="Verdana"/>
                <a:cs typeface="Verdana"/>
              </a:rPr>
              <a:t>ИТОГО</a:t>
            </a:r>
            <a:r>
              <a:rPr sz="12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2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2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Verdana"/>
                <a:cs typeface="Verdana"/>
              </a:rPr>
              <a:t>квартале</a:t>
            </a:r>
            <a:r>
              <a:rPr sz="12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275" dirty="0">
                <a:solidFill>
                  <a:srgbClr val="FFFFFF"/>
                </a:solidFill>
                <a:latin typeface="Verdana"/>
                <a:cs typeface="Verdana"/>
              </a:rPr>
              <a:t>2023</a:t>
            </a:r>
            <a:r>
              <a:rPr sz="12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2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1200" dirty="0">
              <a:latin typeface="Verdana"/>
              <a:cs typeface="Verdana"/>
            </a:endParaRPr>
          </a:p>
          <a:p>
            <a:pPr algn="ctr">
              <a:lnSpc>
                <a:spcPts val="1795"/>
              </a:lnSpc>
            </a:pPr>
            <a:r>
              <a:rPr sz="1500" b="1" spc="-215" dirty="0">
                <a:solidFill>
                  <a:srgbClr val="FFFFFF"/>
                </a:solidFill>
                <a:latin typeface="Tahoma"/>
                <a:cs typeface="Tahoma"/>
              </a:rPr>
              <a:t>51</a:t>
            </a:r>
            <a:r>
              <a:rPr sz="15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55" dirty="0">
                <a:solidFill>
                  <a:srgbClr val="FFFFFF"/>
                </a:solidFill>
                <a:latin typeface="Tahoma"/>
                <a:cs typeface="Tahoma"/>
              </a:rPr>
              <a:t>мероприятие</a:t>
            </a:r>
            <a:endParaRPr sz="12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500" b="1" spc="3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хват</a:t>
            </a:r>
            <a:r>
              <a:rPr sz="15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r>
              <a:rPr sz="15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1500" b="1" spc="-50" dirty="0">
                <a:solidFill>
                  <a:srgbClr val="FFFFFF"/>
                </a:solidFill>
                <a:latin typeface="Tahoma"/>
                <a:cs typeface="Tahoma"/>
              </a:rPr>
              <a:t>72</a:t>
            </a:r>
            <a:r>
              <a:rPr sz="15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40" dirty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1200" b="1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00" b="1" spc="35" dirty="0">
                <a:solidFill>
                  <a:srgbClr val="FFFFFF"/>
                </a:solidFill>
                <a:latin typeface="Tahoma"/>
                <a:cs typeface="Tahoma"/>
              </a:rPr>
              <a:t>лове</a:t>
            </a:r>
            <a:r>
              <a:rPr sz="1200" b="1" spc="2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а,</a:t>
            </a:r>
            <a:endParaRPr sz="12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200" b="1" spc="5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00" b="1" spc="45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35" dirty="0">
                <a:solidFill>
                  <a:srgbClr val="FFFFFF"/>
                </a:solidFill>
                <a:latin typeface="Tahoma"/>
                <a:cs typeface="Tahoma"/>
              </a:rPr>
              <a:t>них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sz="1400" b="1" spc="-6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FFFFFF"/>
                </a:solidFill>
                <a:latin typeface="Tahoma"/>
                <a:cs typeface="Tahoma"/>
              </a:rPr>
              <a:t>учащи</a:t>
            </a:r>
            <a:r>
              <a:rPr sz="1400" b="1" spc="5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1400" b="1" spc="7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400" b="1" spc="2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1400" b="1" spc="-9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400" b="1" spc="-345" dirty="0">
                <a:solidFill>
                  <a:srgbClr val="FFFFFF"/>
                </a:solidFill>
                <a:latin typeface="Tahoma"/>
                <a:cs typeface="Tahoma"/>
              </a:rPr>
              <a:t>11</a:t>
            </a: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FFFFFF"/>
                </a:solidFill>
                <a:latin typeface="Tahoma"/>
                <a:cs typeface="Tahoma"/>
              </a:rPr>
              <a:t>кла</a:t>
            </a:r>
            <a:r>
              <a:rPr sz="1400" b="1" spc="2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400" b="1" spc="8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400" b="1" spc="35" dirty="0">
                <a:solidFill>
                  <a:srgbClr val="FFFFFF"/>
                </a:solidFill>
                <a:latin typeface="Tahoma"/>
                <a:cs typeface="Tahoma"/>
              </a:rPr>
              <a:t>ов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1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228600" y="118489"/>
            <a:ext cx="8011795" cy="276999"/>
          </a:xfrm>
        </p:spPr>
        <p:txBody>
          <a:bodyPr/>
          <a:lstStyle/>
          <a:p>
            <a:pPr algn="l"/>
            <a:r>
              <a:rPr lang="ru-RU" b="0" i="1" dirty="0">
                <a:solidFill>
                  <a:srgbClr val="2C3796"/>
                </a:solidFill>
              </a:rPr>
              <a:t>Мероприятия за первое полугодие 2023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2486" y="563823"/>
            <a:ext cx="142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2C3796"/>
                </a:solidFill>
              </a:rPr>
              <a:t>2 квартал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856039"/>
            <a:ext cx="3200400" cy="2020093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3114" y="930142"/>
            <a:ext cx="330018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Апрель:</a:t>
            </a:r>
          </a:p>
          <a:p>
            <a:pPr lvl="0"/>
            <a:r>
              <a:rPr lang="ru-RU" sz="1200" b="1" dirty="0"/>
              <a:t>2 мастер-класса с охватом 108 чел.</a:t>
            </a:r>
          </a:p>
          <a:p>
            <a:pPr lvl="0"/>
            <a:r>
              <a:rPr lang="ru-RU" sz="1200" b="1" dirty="0"/>
              <a:t>2 экскурсии на АО «РНПК» с охватом 114 чел.</a:t>
            </a:r>
          </a:p>
          <a:p>
            <a:pPr lvl="0"/>
            <a:r>
              <a:rPr lang="ru-RU" sz="1200" b="1" dirty="0"/>
              <a:t>10 классных часов для школьников – 504 чел.</a:t>
            </a:r>
          </a:p>
          <a:p>
            <a:pPr lvl="0"/>
            <a:r>
              <a:rPr lang="ru-RU" sz="1200" b="1" dirty="0"/>
              <a:t>Проведение проф. пробы – 73 чел.</a:t>
            </a:r>
          </a:p>
          <a:p>
            <a:pPr lvl="0"/>
            <a:r>
              <a:rPr lang="ru-RU" sz="1200" b="1" dirty="0"/>
              <a:t>2 Всероссийских классных часа в рамках дня открытых дверей  - 83 чел.</a:t>
            </a:r>
          </a:p>
          <a:p>
            <a:r>
              <a:rPr lang="ru-RU" sz="1200" b="1" dirty="0"/>
              <a:t>3 деловые встречи и диалоги о карьере - 124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53000" y="833360"/>
            <a:ext cx="3352800" cy="2034236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67300" y="965712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Май-Июнь:</a:t>
            </a:r>
          </a:p>
          <a:p>
            <a:r>
              <a:rPr lang="ru-RU" sz="1200" b="1" i="1" dirty="0"/>
              <a:t>3 мастер-класса с охватом 284 чел</a:t>
            </a:r>
          </a:p>
          <a:p>
            <a:r>
              <a:rPr lang="ru-RU" sz="1200" b="1" i="1" dirty="0"/>
              <a:t>2 экскурсии на АО «РНПК»</a:t>
            </a:r>
          </a:p>
          <a:p>
            <a:r>
              <a:rPr lang="ru-RU" sz="1200" b="1" i="1" dirty="0"/>
              <a:t>3 классных часа </a:t>
            </a:r>
          </a:p>
          <a:p>
            <a:r>
              <a:rPr lang="ru-RU" sz="1200" b="1" dirty="0" err="1"/>
              <a:t>Видеопрезентации</a:t>
            </a:r>
            <a:r>
              <a:rPr lang="ru-RU" sz="1200" b="1" dirty="0"/>
              <a:t> компетенций -2131 чел</a:t>
            </a:r>
          </a:p>
          <a:p>
            <a:r>
              <a:rPr lang="ru-RU" sz="1200" b="1" dirty="0"/>
              <a:t>Участие в конкурсах, мероприятиях организованных ФГБПОУ ДПО ИРПО -3</a:t>
            </a:r>
          </a:p>
        </p:txBody>
      </p:sp>
      <p:sp>
        <p:nvSpPr>
          <p:cNvPr id="7" name="Овал 6"/>
          <p:cNvSpPr/>
          <p:nvPr/>
        </p:nvSpPr>
        <p:spPr>
          <a:xfrm>
            <a:off x="2564947" y="3027505"/>
            <a:ext cx="3276600" cy="16060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object 2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753" y="3200690"/>
            <a:ext cx="1212023" cy="12882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3200690"/>
            <a:ext cx="2373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/>
              <a:t>Итого за полугодие 2023 года проведено 96 мероприятий с охватом 15000 чел, </a:t>
            </a:r>
          </a:p>
          <a:p>
            <a:pPr algn="ctr"/>
            <a:r>
              <a:rPr lang="ru-RU" sz="1400" b="1" i="1" dirty="0"/>
              <a:t>из них 4500 учащихся 6-11 классов </a:t>
            </a:r>
          </a:p>
        </p:txBody>
      </p:sp>
    </p:spTree>
    <p:extLst>
      <p:ext uri="{BB962C8B-B14F-4D97-AF65-F5344CB8AC3E}">
        <p14:creationId xmlns:p14="http://schemas.microsoft.com/office/powerpoint/2010/main" val="3236529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25175"/>
            <a:ext cx="9144000" cy="4418330"/>
            <a:chOff x="0" y="725175"/>
            <a:chExt cx="9144000" cy="441833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035144"/>
              <a:ext cx="9143999" cy="31083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27" y="828844"/>
              <a:ext cx="2151150" cy="21511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752" y="895518"/>
              <a:ext cx="1979700" cy="19797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13464" y="881231"/>
              <a:ext cx="2008505" cy="2008505"/>
            </a:xfrm>
            <a:custGeom>
              <a:avLst/>
              <a:gdLst/>
              <a:ahLst/>
              <a:cxnLst/>
              <a:rect l="l" t="t" r="r" b="b"/>
              <a:pathLst>
                <a:path w="2008505" h="2008505">
                  <a:moveTo>
                    <a:pt x="0" y="1004137"/>
                  </a:moveTo>
                  <a:lnTo>
                    <a:pt x="1157" y="955486"/>
                  </a:lnTo>
                  <a:lnTo>
                    <a:pt x="4596" y="907432"/>
                  </a:lnTo>
                  <a:lnTo>
                    <a:pt x="10263" y="860028"/>
                  </a:lnTo>
                  <a:lnTo>
                    <a:pt x="18106" y="813328"/>
                  </a:lnTo>
                  <a:lnTo>
                    <a:pt x="28071" y="767382"/>
                  </a:lnTo>
                  <a:lnTo>
                    <a:pt x="40107" y="722245"/>
                  </a:lnTo>
                  <a:lnTo>
                    <a:pt x="54161" y="677968"/>
                  </a:lnTo>
                  <a:lnTo>
                    <a:pt x="70180" y="634604"/>
                  </a:lnTo>
                  <a:lnTo>
                    <a:pt x="88111" y="592206"/>
                  </a:lnTo>
                  <a:lnTo>
                    <a:pt x="107903" y="550827"/>
                  </a:lnTo>
                  <a:lnTo>
                    <a:pt x="129502" y="510519"/>
                  </a:lnTo>
                  <a:lnTo>
                    <a:pt x="152855" y="471334"/>
                  </a:lnTo>
                  <a:lnTo>
                    <a:pt x="177911" y="433325"/>
                  </a:lnTo>
                  <a:lnTo>
                    <a:pt x="204617" y="396545"/>
                  </a:lnTo>
                  <a:lnTo>
                    <a:pt x="232919" y="361047"/>
                  </a:lnTo>
                  <a:lnTo>
                    <a:pt x="262766" y="326882"/>
                  </a:lnTo>
                  <a:lnTo>
                    <a:pt x="294105" y="294105"/>
                  </a:lnTo>
                  <a:lnTo>
                    <a:pt x="326882" y="262766"/>
                  </a:lnTo>
                  <a:lnTo>
                    <a:pt x="361047" y="232919"/>
                  </a:lnTo>
                  <a:lnTo>
                    <a:pt x="396545" y="204617"/>
                  </a:lnTo>
                  <a:lnTo>
                    <a:pt x="433325" y="177911"/>
                  </a:lnTo>
                  <a:lnTo>
                    <a:pt x="471334" y="152855"/>
                  </a:lnTo>
                  <a:lnTo>
                    <a:pt x="510519" y="129502"/>
                  </a:lnTo>
                  <a:lnTo>
                    <a:pt x="550827" y="107903"/>
                  </a:lnTo>
                  <a:lnTo>
                    <a:pt x="592206" y="88111"/>
                  </a:lnTo>
                  <a:lnTo>
                    <a:pt x="634604" y="70180"/>
                  </a:lnTo>
                  <a:lnTo>
                    <a:pt x="677968" y="54161"/>
                  </a:lnTo>
                  <a:lnTo>
                    <a:pt x="722245" y="40107"/>
                  </a:lnTo>
                  <a:lnTo>
                    <a:pt x="767382" y="28071"/>
                  </a:lnTo>
                  <a:lnTo>
                    <a:pt x="813327" y="18106"/>
                  </a:lnTo>
                  <a:lnTo>
                    <a:pt x="860028" y="10263"/>
                  </a:lnTo>
                  <a:lnTo>
                    <a:pt x="907432" y="4596"/>
                  </a:lnTo>
                  <a:lnTo>
                    <a:pt x="955486" y="1157"/>
                  </a:lnTo>
                  <a:lnTo>
                    <a:pt x="1004137" y="0"/>
                  </a:lnTo>
                  <a:lnTo>
                    <a:pt x="1053929" y="1234"/>
                  </a:lnTo>
                  <a:lnTo>
                    <a:pt x="1103384" y="4913"/>
                  </a:lnTo>
                  <a:lnTo>
                    <a:pt x="1152418" y="11004"/>
                  </a:lnTo>
                  <a:lnTo>
                    <a:pt x="1200949" y="19472"/>
                  </a:lnTo>
                  <a:lnTo>
                    <a:pt x="1248896" y="30283"/>
                  </a:lnTo>
                  <a:lnTo>
                    <a:pt x="1296175" y="43404"/>
                  </a:lnTo>
                  <a:lnTo>
                    <a:pt x="1342706" y="58799"/>
                  </a:lnTo>
                  <a:lnTo>
                    <a:pt x="1388404" y="76435"/>
                  </a:lnTo>
                  <a:lnTo>
                    <a:pt x="1433188" y="96278"/>
                  </a:lnTo>
                  <a:lnTo>
                    <a:pt x="1476976" y="118293"/>
                  </a:lnTo>
                  <a:lnTo>
                    <a:pt x="1519685" y="142448"/>
                  </a:lnTo>
                  <a:lnTo>
                    <a:pt x="1561233" y="168706"/>
                  </a:lnTo>
                  <a:lnTo>
                    <a:pt x="1601538" y="197036"/>
                  </a:lnTo>
                  <a:lnTo>
                    <a:pt x="1640517" y="227401"/>
                  </a:lnTo>
                  <a:lnTo>
                    <a:pt x="1678088" y="259769"/>
                  </a:lnTo>
                  <a:lnTo>
                    <a:pt x="1714169" y="294105"/>
                  </a:lnTo>
                  <a:lnTo>
                    <a:pt x="1748505" y="330186"/>
                  </a:lnTo>
                  <a:lnTo>
                    <a:pt x="1780873" y="367757"/>
                  </a:lnTo>
                  <a:lnTo>
                    <a:pt x="1811238" y="406736"/>
                  </a:lnTo>
                  <a:lnTo>
                    <a:pt x="1839568" y="447041"/>
                  </a:lnTo>
                  <a:lnTo>
                    <a:pt x="1865826" y="488589"/>
                  </a:lnTo>
                  <a:lnTo>
                    <a:pt x="1889981" y="531298"/>
                  </a:lnTo>
                  <a:lnTo>
                    <a:pt x="1911996" y="575086"/>
                  </a:lnTo>
                  <a:lnTo>
                    <a:pt x="1931839" y="619870"/>
                  </a:lnTo>
                  <a:lnTo>
                    <a:pt x="1949475" y="665568"/>
                  </a:lnTo>
                  <a:lnTo>
                    <a:pt x="1964871" y="712099"/>
                  </a:lnTo>
                  <a:lnTo>
                    <a:pt x="1977991" y="759378"/>
                  </a:lnTo>
                  <a:lnTo>
                    <a:pt x="1988802" y="807325"/>
                  </a:lnTo>
                  <a:lnTo>
                    <a:pt x="1997270" y="855856"/>
                  </a:lnTo>
                  <a:lnTo>
                    <a:pt x="2003361" y="904890"/>
                  </a:lnTo>
                  <a:lnTo>
                    <a:pt x="2007040" y="954345"/>
                  </a:lnTo>
                  <a:lnTo>
                    <a:pt x="2008275" y="1004137"/>
                  </a:lnTo>
                  <a:lnTo>
                    <a:pt x="2007117" y="1052788"/>
                  </a:lnTo>
                  <a:lnTo>
                    <a:pt x="2003678" y="1100842"/>
                  </a:lnTo>
                  <a:lnTo>
                    <a:pt x="1998011" y="1148246"/>
                  </a:lnTo>
                  <a:lnTo>
                    <a:pt x="1990168" y="1194947"/>
                  </a:lnTo>
                  <a:lnTo>
                    <a:pt x="1980203" y="1240892"/>
                  </a:lnTo>
                  <a:lnTo>
                    <a:pt x="1968167" y="1286029"/>
                  </a:lnTo>
                  <a:lnTo>
                    <a:pt x="1954113" y="1330306"/>
                  </a:lnTo>
                  <a:lnTo>
                    <a:pt x="1938094" y="1373670"/>
                  </a:lnTo>
                  <a:lnTo>
                    <a:pt x="1920163" y="1416068"/>
                  </a:lnTo>
                  <a:lnTo>
                    <a:pt x="1900371" y="1457447"/>
                  </a:lnTo>
                  <a:lnTo>
                    <a:pt x="1878772" y="1497755"/>
                  </a:lnTo>
                  <a:lnTo>
                    <a:pt x="1855419" y="1536940"/>
                  </a:lnTo>
                  <a:lnTo>
                    <a:pt x="1830363" y="1574949"/>
                  </a:lnTo>
                  <a:lnTo>
                    <a:pt x="1803657" y="1611729"/>
                  </a:lnTo>
                  <a:lnTo>
                    <a:pt x="1775355" y="1647227"/>
                  </a:lnTo>
                  <a:lnTo>
                    <a:pt x="1745508" y="1681392"/>
                  </a:lnTo>
                  <a:lnTo>
                    <a:pt x="1714169" y="1714169"/>
                  </a:lnTo>
                  <a:lnTo>
                    <a:pt x="1681392" y="1745508"/>
                  </a:lnTo>
                  <a:lnTo>
                    <a:pt x="1647227" y="1775355"/>
                  </a:lnTo>
                  <a:lnTo>
                    <a:pt x="1611729" y="1803657"/>
                  </a:lnTo>
                  <a:lnTo>
                    <a:pt x="1574949" y="1830363"/>
                  </a:lnTo>
                  <a:lnTo>
                    <a:pt x="1536940" y="1855419"/>
                  </a:lnTo>
                  <a:lnTo>
                    <a:pt x="1497755" y="1878773"/>
                  </a:lnTo>
                  <a:lnTo>
                    <a:pt x="1457447" y="1900371"/>
                  </a:lnTo>
                  <a:lnTo>
                    <a:pt x="1416067" y="1920163"/>
                  </a:lnTo>
                  <a:lnTo>
                    <a:pt x="1373670" y="1938094"/>
                  </a:lnTo>
                  <a:lnTo>
                    <a:pt x="1330306" y="1954113"/>
                  </a:lnTo>
                  <a:lnTo>
                    <a:pt x="1286029" y="1968167"/>
                  </a:lnTo>
                  <a:lnTo>
                    <a:pt x="1240892" y="1980203"/>
                  </a:lnTo>
                  <a:lnTo>
                    <a:pt x="1194946" y="1990168"/>
                  </a:lnTo>
                  <a:lnTo>
                    <a:pt x="1148246" y="1998011"/>
                  </a:lnTo>
                  <a:lnTo>
                    <a:pt x="1100842" y="2003678"/>
                  </a:lnTo>
                  <a:lnTo>
                    <a:pt x="1052788" y="2007117"/>
                  </a:lnTo>
                  <a:lnTo>
                    <a:pt x="1004137" y="2008275"/>
                  </a:lnTo>
                  <a:lnTo>
                    <a:pt x="955486" y="2007117"/>
                  </a:lnTo>
                  <a:lnTo>
                    <a:pt x="907432" y="2003678"/>
                  </a:lnTo>
                  <a:lnTo>
                    <a:pt x="860028" y="1998011"/>
                  </a:lnTo>
                  <a:lnTo>
                    <a:pt x="813327" y="1990168"/>
                  </a:lnTo>
                  <a:lnTo>
                    <a:pt x="767382" y="1980203"/>
                  </a:lnTo>
                  <a:lnTo>
                    <a:pt x="722245" y="1968167"/>
                  </a:lnTo>
                  <a:lnTo>
                    <a:pt x="677968" y="1954113"/>
                  </a:lnTo>
                  <a:lnTo>
                    <a:pt x="634604" y="1938094"/>
                  </a:lnTo>
                  <a:lnTo>
                    <a:pt x="592206" y="1920163"/>
                  </a:lnTo>
                  <a:lnTo>
                    <a:pt x="550827" y="1900371"/>
                  </a:lnTo>
                  <a:lnTo>
                    <a:pt x="510519" y="1878773"/>
                  </a:lnTo>
                  <a:lnTo>
                    <a:pt x="471334" y="1855419"/>
                  </a:lnTo>
                  <a:lnTo>
                    <a:pt x="433325" y="1830363"/>
                  </a:lnTo>
                  <a:lnTo>
                    <a:pt x="396545" y="1803657"/>
                  </a:lnTo>
                  <a:lnTo>
                    <a:pt x="361047" y="1775355"/>
                  </a:lnTo>
                  <a:lnTo>
                    <a:pt x="326882" y="1745508"/>
                  </a:lnTo>
                  <a:lnTo>
                    <a:pt x="294105" y="1714169"/>
                  </a:lnTo>
                  <a:lnTo>
                    <a:pt x="262766" y="1681392"/>
                  </a:lnTo>
                  <a:lnTo>
                    <a:pt x="232919" y="1647227"/>
                  </a:lnTo>
                  <a:lnTo>
                    <a:pt x="204617" y="1611729"/>
                  </a:lnTo>
                  <a:lnTo>
                    <a:pt x="177911" y="1574949"/>
                  </a:lnTo>
                  <a:lnTo>
                    <a:pt x="152855" y="1536940"/>
                  </a:lnTo>
                  <a:lnTo>
                    <a:pt x="129502" y="1497755"/>
                  </a:lnTo>
                  <a:lnTo>
                    <a:pt x="107903" y="1457447"/>
                  </a:lnTo>
                  <a:lnTo>
                    <a:pt x="88111" y="1416068"/>
                  </a:lnTo>
                  <a:lnTo>
                    <a:pt x="70180" y="1373670"/>
                  </a:lnTo>
                  <a:lnTo>
                    <a:pt x="54161" y="1330306"/>
                  </a:lnTo>
                  <a:lnTo>
                    <a:pt x="40107" y="1286029"/>
                  </a:lnTo>
                  <a:lnTo>
                    <a:pt x="28071" y="1240892"/>
                  </a:lnTo>
                  <a:lnTo>
                    <a:pt x="18106" y="1194947"/>
                  </a:lnTo>
                  <a:lnTo>
                    <a:pt x="10263" y="1148246"/>
                  </a:lnTo>
                  <a:lnTo>
                    <a:pt x="4596" y="1100842"/>
                  </a:lnTo>
                  <a:lnTo>
                    <a:pt x="1157" y="1052788"/>
                  </a:lnTo>
                  <a:lnTo>
                    <a:pt x="0" y="1004137"/>
                  </a:lnTo>
                  <a:close/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497" y="725175"/>
              <a:ext cx="2269969" cy="22574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647" y="763275"/>
              <a:ext cx="2155669" cy="214313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061449" y="1653379"/>
              <a:ext cx="2312670" cy="628015"/>
            </a:xfrm>
            <a:custGeom>
              <a:avLst/>
              <a:gdLst/>
              <a:ahLst/>
              <a:cxnLst/>
              <a:rect l="l" t="t" r="r" b="b"/>
              <a:pathLst>
                <a:path w="2312670" h="628014">
                  <a:moveTo>
                    <a:pt x="1940326" y="627533"/>
                  </a:moveTo>
                  <a:lnTo>
                    <a:pt x="372007" y="627533"/>
                  </a:lnTo>
                  <a:lnTo>
                    <a:pt x="321528" y="624669"/>
                  </a:lnTo>
                  <a:lnTo>
                    <a:pt x="273113" y="616325"/>
                  </a:lnTo>
                  <a:lnTo>
                    <a:pt x="227205" y="602876"/>
                  </a:lnTo>
                  <a:lnTo>
                    <a:pt x="184248" y="584695"/>
                  </a:lnTo>
                  <a:lnTo>
                    <a:pt x="144684" y="562156"/>
                  </a:lnTo>
                  <a:lnTo>
                    <a:pt x="108958" y="535633"/>
                  </a:lnTo>
                  <a:lnTo>
                    <a:pt x="77512" y="505500"/>
                  </a:lnTo>
                  <a:lnTo>
                    <a:pt x="50789" y="472131"/>
                  </a:lnTo>
                  <a:lnTo>
                    <a:pt x="29234" y="435899"/>
                  </a:lnTo>
                  <a:lnTo>
                    <a:pt x="13288" y="397178"/>
                  </a:lnTo>
                  <a:lnTo>
                    <a:pt x="3395" y="356343"/>
                  </a:lnTo>
                  <a:lnTo>
                    <a:pt x="0" y="313766"/>
                  </a:lnTo>
                  <a:lnTo>
                    <a:pt x="3395" y="271190"/>
                  </a:lnTo>
                  <a:lnTo>
                    <a:pt x="13288" y="230355"/>
                  </a:lnTo>
                  <a:lnTo>
                    <a:pt x="29234" y="191634"/>
                  </a:lnTo>
                  <a:lnTo>
                    <a:pt x="50789" y="155402"/>
                  </a:lnTo>
                  <a:lnTo>
                    <a:pt x="77512" y="122033"/>
                  </a:lnTo>
                  <a:lnTo>
                    <a:pt x="108958" y="91900"/>
                  </a:lnTo>
                  <a:lnTo>
                    <a:pt x="144684" y="65377"/>
                  </a:lnTo>
                  <a:lnTo>
                    <a:pt x="184248" y="42838"/>
                  </a:lnTo>
                  <a:lnTo>
                    <a:pt x="227205" y="24657"/>
                  </a:lnTo>
                  <a:lnTo>
                    <a:pt x="273113" y="11208"/>
                  </a:lnTo>
                  <a:lnTo>
                    <a:pt x="321528" y="2864"/>
                  </a:lnTo>
                  <a:lnTo>
                    <a:pt x="372007" y="0"/>
                  </a:lnTo>
                  <a:lnTo>
                    <a:pt x="1940326" y="0"/>
                  </a:lnTo>
                  <a:lnTo>
                    <a:pt x="1990805" y="2864"/>
                  </a:lnTo>
                  <a:lnTo>
                    <a:pt x="2039220" y="11208"/>
                  </a:lnTo>
                  <a:lnTo>
                    <a:pt x="2085128" y="24657"/>
                  </a:lnTo>
                  <a:lnTo>
                    <a:pt x="2128085" y="42838"/>
                  </a:lnTo>
                  <a:lnTo>
                    <a:pt x="2167649" y="65377"/>
                  </a:lnTo>
                  <a:lnTo>
                    <a:pt x="2203375" y="91900"/>
                  </a:lnTo>
                  <a:lnTo>
                    <a:pt x="2234821" y="122033"/>
                  </a:lnTo>
                  <a:lnTo>
                    <a:pt x="2261544" y="155402"/>
                  </a:lnTo>
                  <a:lnTo>
                    <a:pt x="2283100" y="191634"/>
                  </a:lnTo>
                  <a:lnTo>
                    <a:pt x="2299045" y="230355"/>
                  </a:lnTo>
                  <a:lnTo>
                    <a:pt x="2308938" y="271190"/>
                  </a:lnTo>
                  <a:lnTo>
                    <a:pt x="2312334" y="313766"/>
                  </a:lnTo>
                  <a:lnTo>
                    <a:pt x="2308938" y="356343"/>
                  </a:lnTo>
                  <a:lnTo>
                    <a:pt x="2299045" y="397178"/>
                  </a:lnTo>
                  <a:lnTo>
                    <a:pt x="2283100" y="435899"/>
                  </a:lnTo>
                  <a:lnTo>
                    <a:pt x="2261544" y="472131"/>
                  </a:lnTo>
                  <a:lnTo>
                    <a:pt x="2234821" y="505500"/>
                  </a:lnTo>
                  <a:lnTo>
                    <a:pt x="2203375" y="535633"/>
                  </a:lnTo>
                  <a:lnTo>
                    <a:pt x="2167649" y="562156"/>
                  </a:lnTo>
                  <a:lnTo>
                    <a:pt x="2128085" y="584695"/>
                  </a:lnTo>
                  <a:lnTo>
                    <a:pt x="2085128" y="602876"/>
                  </a:lnTo>
                  <a:lnTo>
                    <a:pt x="2039220" y="616325"/>
                  </a:lnTo>
                  <a:lnTo>
                    <a:pt x="1990805" y="624669"/>
                  </a:lnTo>
                  <a:lnTo>
                    <a:pt x="1940326" y="6275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61450" y="1653379"/>
              <a:ext cx="2312670" cy="628015"/>
            </a:xfrm>
            <a:custGeom>
              <a:avLst/>
              <a:gdLst/>
              <a:ahLst/>
              <a:cxnLst/>
              <a:rect l="l" t="t" r="r" b="b"/>
              <a:pathLst>
                <a:path w="2312670" h="628014">
                  <a:moveTo>
                    <a:pt x="372007" y="0"/>
                  </a:moveTo>
                  <a:lnTo>
                    <a:pt x="1940326" y="0"/>
                  </a:lnTo>
                  <a:lnTo>
                    <a:pt x="1990805" y="2864"/>
                  </a:lnTo>
                  <a:lnTo>
                    <a:pt x="2039220" y="11208"/>
                  </a:lnTo>
                  <a:lnTo>
                    <a:pt x="2085128" y="24657"/>
                  </a:lnTo>
                  <a:lnTo>
                    <a:pt x="2128085" y="42838"/>
                  </a:lnTo>
                  <a:lnTo>
                    <a:pt x="2167649" y="65377"/>
                  </a:lnTo>
                  <a:lnTo>
                    <a:pt x="2203375" y="91900"/>
                  </a:lnTo>
                  <a:lnTo>
                    <a:pt x="2234821" y="122033"/>
                  </a:lnTo>
                  <a:lnTo>
                    <a:pt x="2261544" y="155402"/>
                  </a:lnTo>
                  <a:lnTo>
                    <a:pt x="2283100" y="191634"/>
                  </a:lnTo>
                  <a:lnTo>
                    <a:pt x="2299045" y="230355"/>
                  </a:lnTo>
                  <a:lnTo>
                    <a:pt x="2308938" y="271190"/>
                  </a:lnTo>
                  <a:lnTo>
                    <a:pt x="2312334" y="313766"/>
                  </a:lnTo>
                  <a:lnTo>
                    <a:pt x="2308938" y="356343"/>
                  </a:lnTo>
                  <a:lnTo>
                    <a:pt x="2299045" y="397178"/>
                  </a:lnTo>
                  <a:lnTo>
                    <a:pt x="2283100" y="435899"/>
                  </a:lnTo>
                  <a:lnTo>
                    <a:pt x="2261544" y="472131"/>
                  </a:lnTo>
                  <a:lnTo>
                    <a:pt x="2234821" y="505500"/>
                  </a:lnTo>
                  <a:lnTo>
                    <a:pt x="2203375" y="535633"/>
                  </a:lnTo>
                  <a:lnTo>
                    <a:pt x="2167649" y="562156"/>
                  </a:lnTo>
                  <a:lnTo>
                    <a:pt x="2128085" y="584695"/>
                  </a:lnTo>
                  <a:lnTo>
                    <a:pt x="2085128" y="602876"/>
                  </a:lnTo>
                  <a:lnTo>
                    <a:pt x="2039220" y="616325"/>
                  </a:lnTo>
                  <a:lnTo>
                    <a:pt x="1990805" y="624669"/>
                  </a:lnTo>
                  <a:lnTo>
                    <a:pt x="1940326" y="627533"/>
                  </a:lnTo>
                  <a:lnTo>
                    <a:pt x="372007" y="627533"/>
                  </a:lnTo>
                  <a:lnTo>
                    <a:pt x="321528" y="624669"/>
                  </a:lnTo>
                  <a:lnTo>
                    <a:pt x="273113" y="616325"/>
                  </a:lnTo>
                  <a:lnTo>
                    <a:pt x="227205" y="602876"/>
                  </a:lnTo>
                  <a:lnTo>
                    <a:pt x="184248" y="584695"/>
                  </a:lnTo>
                  <a:lnTo>
                    <a:pt x="144684" y="562156"/>
                  </a:lnTo>
                  <a:lnTo>
                    <a:pt x="108958" y="535633"/>
                  </a:lnTo>
                  <a:lnTo>
                    <a:pt x="77512" y="505500"/>
                  </a:lnTo>
                  <a:lnTo>
                    <a:pt x="50789" y="472131"/>
                  </a:lnTo>
                  <a:lnTo>
                    <a:pt x="29234" y="435899"/>
                  </a:lnTo>
                  <a:lnTo>
                    <a:pt x="13288" y="397178"/>
                  </a:lnTo>
                  <a:lnTo>
                    <a:pt x="3395" y="356343"/>
                  </a:lnTo>
                  <a:lnTo>
                    <a:pt x="0" y="313766"/>
                  </a:lnTo>
                  <a:lnTo>
                    <a:pt x="3395" y="271190"/>
                  </a:lnTo>
                  <a:lnTo>
                    <a:pt x="13288" y="230355"/>
                  </a:lnTo>
                  <a:lnTo>
                    <a:pt x="29234" y="191634"/>
                  </a:lnTo>
                  <a:lnTo>
                    <a:pt x="50789" y="155402"/>
                  </a:lnTo>
                  <a:lnTo>
                    <a:pt x="77512" y="122033"/>
                  </a:lnTo>
                  <a:lnTo>
                    <a:pt x="108958" y="91900"/>
                  </a:lnTo>
                  <a:lnTo>
                    <a:pt x="144684" y="65377"/>
                  </a:lnTo>
                  <a:lnTo>
                    <a:pt x="184248" y="42838"/>
                  </a:lnTo>
                  <a:lnTo>
                    <a:pt x="227205" y="24657"/>
                  </a:lnTo>
                  <a:lnTo>
                    <a:pt x="273113" y="11208"/>
                  </a:lnTo>
                  <a:lnTo>
                    <a:pt x="321528" y="2864"/>
                  </a:lnTo>
                  <a:lnTo>
                    <a:pt x="372007" y="0"/>
                  </a:lnTo>
                  <a:close/>
                </a:path>
              </a:pathLst>
            </a:custGeom>
            <a:ln w="28574">
              <a:solidFill>
                <a:srgbClr val="2D2E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3350" y="234062"/>
            <a:ext cx="88036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0" spc="265" dirty="0">
                <a:solidFill>
                  <a:srgbClr val="2C3796"/>
                </a:solidFill>
                <a:latin typeface="Verdana"/>
                <a:cs typeface="Verdana"/>
              </a:rPr>
              <a:t>Проект</a:t>
            </a:r>
            <a:r>
              <a:rPr sz="2100" b="0" spc="-320" dirty="0">
                <a:solidFill>
                  <a:srgbClr val="2C3796"/>
                </a:solidFill>
                <a:latin typeface="Verdana"/>
                <a:cs typeface="Verdana"/>
              </a:rPr>
              <a:t> </a:t>
            </a:r>
            <a:r>
              <a:rPr sz="2100" b="0" spc="330" dirty="0">
                <a:solidFill>
                  <a:srgbClr val="2C3796"/>
                </a:solidFill>
                <a:latin typeface="Verdana"/>
                <a:cs typeface="Verdana"/>
              </a:rPr>
              <a:t>«Амбассадоры</a:t>
            </a:r>
            <a:r>
              <a:rPr sz="2100" b="0" spc="-320" dirty="0">
                <a:solidFill>
                  <a:srgbClr val="2C3796"/>
                </a:solidFill>
                <a:latin typeface="Verdana"/>
                <a:cs typeface="Verdana"/>
              </a:rPr>
              <a:t> </a:t>
            </a:r>
            <a:r>
              <a:rPr sz="2100" b="0" spc="220" dirty="0">
                <a:solidFill>
                  <a:srgbClr val="2C3796"/>
                </a:solidFill>
                <a:latin typeface="Verdana"/>
                <a:cs typeface="Verdana"/>
              </a:rPr>
              <a:t>Профессионали</a:t>
            </a:r>
            <a:r>
              <a:rPr sz="2100" b="0" spc="210" dirty="0">
                <a:solidFill>
                  <a:srgbClr val="2C3796"/>
                </a:solidFill>
                <a:latin typeface="Verdana"/>
                <a:cs typeface="Verdana"/>
              </a:rPr>
              <a:t>т</a:t>
            </a:r>
            <a:r>
              <a:rPr sz="2100" b="0" spc="275" dirty="0">
                <a:solidFill>
                  <a:srgbClr val="2C3796"/>
                </a:solidFill>
                <a:latin typeface="Verdana"/>
                <a:cs typeface="Verdana"/>
              </a:rPr>
              <a:t>ета»</a:t>
            </a:r>
            <a:r>
              <a:rPr sz="2100" b="0" spc="-320" dirty="0">
                <a:solidFill>
                  <a:srgbClr val="2C3796"/>
                </a:solidFill>
                <a:latin typeface="Verdana"/>
                <a:cs typeface="Verdana"/>
              </a:rPr>
              <a:t> </a:t>
            </a:r>
            <a:r>
              <a:rPr sz="2100" b="0" spc="180" dirty="0">
                <a:solidFill>
                  <a:srgbClr val="2C3796"/>
                </a:solidFill>
                <a:latin typeface="Verdana"/>
                <a:cs typeface="Verdana"/>
              </a:rPr>
              <a:t>в</a:t>
            </a:r>
            <a:r>
              <a:rPr sz="2100" b="0" spc="-320" dirty="0">
                <a:solidFill>
                  <a:srgbClr val="2C3796"/>
                </a:solidFill>
                <a:latin typeface="Verdana"/>
                <a:cs typeface="Verdana"/>
              </a:rPr>
              <a:t> </a:t>
            </a:r>
            <a:r>
              <a:rPr sz="2100" b="0" spc="459" dirty="0">
                <a:solidFill>
                  <a:srgbClr val="2C3796"/>
                </a:solidFill>
                <a:latin typeface="Verdana"/>
                <a:cs typeface="Verdana"/>
              </a:rPr>
              <a:t>2022</a:t>
            </a:r>
            <a:r>
              <a:rPr sz="2100" b="0" spc="-320" dirty="0">
                <a:solidFill>
                  <a:srgbClr val="2C3796"/>
                </a:solidFill>
                <a:latin typeface="Verdana"/>
                <a:cs typeface="Verdana"/>
              </a:rPr>
              <a:t> </a:t>
            </a:r>
            <a:r>
              <a:rPr sz="2100" b="0" spc="40" dirty="0">
                <a:solidFill>
                  <a:srgbClr val="2C3796"/>
                </a:solidFill>
                <a:latin typeface="Verdana"/>
                <a:cs typeface="Verdana"/>
              </a:rPr>
              <a:t>г.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43454" y="1781218"/>
            <a:ext cx="1783714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solidFill>
                  <a:srgbClr val="2D2E87"/>
                </a:solidFill>
                <a:latin typeface="Tahoma"/>
                <a:cs typeface="Tahoma"/>
              </a:rPr>
              <a:t>6</a:t>
            </a:r>
            <a:r>
              <a:rPr sz="1100" b="1" spc="-40" dirty="0">
                <a:solidFill>
                  <a:srgbClr val="2D2E87"/>
                </a:solidFill>
                <a:latin typeface="Tahoma"/>
                <a:cs typeface="Tahoma"/>
              </a:rPr>
              <a:t>5</a:t>
            </a:r>
            <a:r>
              <a:rPr sz="1100" b="1" spc="-355" dirty="0">
                <a:solidFill>
                  <a:srgbClr val="2D2E87"/>
                </a:solidFill>
                <a:latin typeface="Tahoma"/>
                <a:cs typeface="Tahoma"/>
              </a:rPr>
              <a:t>%</a:t>
            </a:r>
            <a:r>
              <a:rPr sz="1100" b="1" spc="-40" dirty="0">
                <a:solidFill>
                  <a:srgbClr val="2D2E87"/>
                </a:solidFill>
                <a:latin typeface="Tahoma"/>
                <a:cs typeface="Tahoma"/>
              </a:rPr>
              <a:t> </a:t>
            </a:r>
            <a:r>
              <a:rPr sz="1100" spc="95" dirty="0">
                <a:latin typeface="Tahoma"/>
                <a:cs typeface="Tahoma"/>
              </a:rPr>
              <a:t>учени</a:t>
            </a:r>
            <a:r>
              <a:rPr sz="1100" spc="65" dirty="0">
                <a:latin typeface="Tahoma"/>
                <a:cs typeface="Tahoma"/>
              </a:rPr>
              <a:t>к</a:t>
            </a:r>
            <a:r>
              <a:rPr sz="1100" spc="95" dirty="0">
                <a:latin typeface="Tahoma"/>
                <a:cs typeface="Tahoma"/>
              </a:rPr>
              <a:t>ов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65" dirty="0">
                <a:latin typeface="Tahoma"/>
                <a:cs typeface="Tahoma"/>
              </a:rPr>
              <a:t>9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90" dirty="0">
                <a:latin typeface="Tahoma"/>
                <a:cs typeface="Tahoma"/>
              </a:rPr>
              <a:t>кла</a:t>
            </a:r>
            <a:r>
              <a:rPr sz="1100" spc="65" dirty="0">
                <a:latin typeface="Tahoma"/>
                <a:cs typeface="Tahoma"/>
              </a:rPr>
              <a:t>с</a:t>
            </a:r>
            <a:r>
              <a:rPr sz="1100" spc="100" dirty="0">
                <a:latin typeface="Tahoma"/>
                <a:cs typeface="Tahoma"/>
              </a:rPr>
              <a:t>с</a:t>
            </a:r>
            <a:r>
              <a:rPr sz="1100" spc="75" dirty="0">
                <a:latin typeface="Tahoma"/>
                <a:cs typeface="Tahoma"/>
              </a:rPr>
              <a:t>ов  </a:t>
            </a:r>
            <a:r>
              <a:rPr sz="1100" spc="70" dirty="0">
                <a:latin typeface="Tahoma"/>
                <a:cs typeface="Tahoma"/>
              </a:rPr>
              <a:t>поступают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90" dirty="0">
                <a:latin typeface="Tahoma"/>
                <a:cs typeface="Tahoma"/>
              </a:rPr>
              <a:t>в</a:t>
            </a:r>
            <a:r>
              <a:rPr sz="1100" spc="-70" dirty="0">
                <a:latin typeface="Tahoma"/>
                <a:cs typeface="Tahoma"/>
              </a:rPr>
              <a:t> </a:t>
            </a:r>
            <a:r>
              <a:rPr sz="1100" spc="95" dirty="0">
                <a:latin typeface="Tahoma"/>
                <a:cs typeface="Tahoma"/>
              </a:rPr>
              <a:t>колледжи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873563" y="1147014"/>
            <a:ext cx="2027555" cy="593090"/>
            <a:chOff x="5873563" y="1147014"/>
            <a:chExt cx="2027555" cy="593090"/>
          </a:xfrm>
        </p:grpSpPr>
        <p:sp>
          <p:nvSpPr>
            <p:cNvPr id="14" name="object 14"/>
            <p:cNvSpPr/>
            <p:nvPr/>
          </p:nvSpPr>
          <p:spPr>
            <a:xfrm>
              <a:off x="5887851" y="1161302"/>
              <a:ext cx="1998980" cy="564515"/>
            </a:xfrm>
            <a:custGeom>
              <a:avLst/>
              <a:gdLst/>
              <a:ahLst/>
              <a:cxnLst/>
              <a:rect l="l" t="t" r="r" b="b"/>
              <a:pathLst>
                <a:path w="1998979" h="564514">
                  <a:moveTo>
                    <a:pt x="1677241" y="564083"/>
                  </a:moveTo>
                  <a:lnTo>
                    <a:pt x="321567" y="564083"/>
                  </a:lnTo>
                  <a:lnTo>
                    <a:pt x="269407" y="560392"/>
                  </a:lnTo>
                  <a:lnTo>
                    <a:pt x="219927" y="549705"/>
                  </a:lnTo>
                  <a:lnTo>
                    <a:pt x="173788" y="532602"/>
                  </a:lnTo>
                  <a:lnTo>
                    <a:pt x="131654" y="509666"/>
                  </a:lnTo>
                  <a:lnTo>
                    <a:pt x="94185" y="481475"/>
                  </a:lnTo>
                  <a:lnTo>
                    <a:pt x="62043" y="448612"/>
                  </a:lnTo>
                  <a:lnTo>
                    <a:pt x="35892" y="411656"/>
                  </a:lnTo>
                  <a:lnTo>
                    <a:pt x="16393" y="371189"/>
                  </a:lnTo>
                  <a:lnTo>
                    <a:pt x="4208" y="327790"/>
                  </a:lnTo>
                  <a:lnTo>
                    <a:pt x="0" y="282041"/>
                  </a:lnTo>
                  <a:lnTo>
                    <a:pt x="4208" y="236293"/>
                  </a:lnTo>
                  <a:lnTo>
                    <a:pt x="16393" y="192894"/>
                  </a:lnTo>
                  <a:lnTo>
                    <a:pt x="35892" y="152427"/>
                  </a:lnTo>
                  <a:lnTo>
                    <a:pt x="62043" y="115471"/>
                  </a:lnTo>
                  <a:lnTo>
                    <a:pt x="94185" y="82608"/>
                  </a:lnTo>
                  <a:lnTo>
                    <a:pt x="131654" y="54417"/>
                  </a:lnTo>
                  <a:lnTo>
                    <a:pt x="173788" y="31481"/>
                  </a:lnTo>
                  <a:lnTo>
                    <a:pt x="219927" y="14378"/>
                  </a:lnTo>
                  <a:lnTo>
                    <a:pt x="269407" y="3691"/>
                  </a:lnTo>
                  <a:lnTo>
                    <a:pt x="321567" y="0"/>
                  </a:lnTo>
                  <a:lnTo>
                    <a:pt x="1677241" y="0"/>
                  </a:lnTo>
                  <a:lnTo>
                    <a:pt x="1729401" y="3691"/>
                  </a:lnTo>
                  <a:lnTo>
                    <a:pt x="1778882" y="14378"/>
                  </a:lnTo>
                  <a:lnTo>
                    <a:pt x="1825020" y="31481"/>
                  </a:lnTo>
                  <a:lnTo>
                    <a:pt x="1867155" y="54417"/>
                  </a:lnTo>
                  <a:lnTo>
                    <a:pt x="1904624" y="82608"/>
                  </a:lnTo>
                  <a:lnTo>
                    <a:pt x="1936765" y="115471"/>
                  </a:lnTo>
                  <a:lnTo>
                    <a:pt x="1962916" y="152427"/>
                  </a:lnTo>
                  <a:lnTo>
                    <a:pt x="1982416" y="192894"/>
                  </a:lnTo>
                  <a:lnTo>
                    <a:pt x="1994600" y="236293"/>
                  </a:lnTo>
                  <a:lnTo>
                    <a:pt x="1998809" y="282041"/>
                  </a:lnTo>
                  <a:lnTo>
                    <a:pt x="1994600" y="327790"/>
                  </a:lnTo>
                  <a:lnTo>
                    <a:pt x="1982416" y="371189"/>
                  </a:lnTo>
                  <a:lnTo>
                    <a:pt x="1962916" y="411656"/>
                  </a:lnTo>
                  <a:lnTo>
                    <a:pt x="1936765" y="448612"/>
                  </a:lnTo>
                  <a:lnTo>
                    <a:pt x="1904624" y="481475"/>
                  </a:lnTo>
                  <a:lnTo>
                    <a:pt x="1867155" y="509666"/>
                  </a:lnTo>
                  <a:lnTo>
                    <a:pt x="1825020" y="532602"/>
                  </a:lnTo>
                  <a:lnTo>
                    <a:pt x="1778882" y="549705"/>
                  </a:lnTo>
                  <a:lnTo>
                    <a:pt x="1729401" y="560392"/>
                  </a:lnTo>
                  <a:lnTo>
                    <a:pt x="1677241" y="564083"/>
                  </a:lnTo>
                  <a:close/>
                </a:path>
              </a:pathLst>
            </a:custGeom>
            <a:solidFill>
              <a:srgbClr val="2D2E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87851" y="1161302"/>
              <a:ext cx="1998980" cy="564515"/>
            </a:xfrm>
            <a:custGeom>
              <a:avLst/>
              <a:gdLst/>
              <a:ahLst/>
              <a:cxnLst/>
              <a:rect l="l" t="t" r="r" b="b"/>
              <a:pathLst>
                <a:path w="1998979" h="564514">
                  <a:moveTo>
                    <a:pt x="321567" y="0"/>
                  </a:moveTo>
                  <a:lnTo>
                    <a:pt x="1677241" y="0"/>
                  </a:lnTo>
                  <a:lnTo>
                    <a:pt x="1729401" y="3691"/>
                  </a:lnTo>
                  <a:lnTo>
                    <a:pt x="1778882" y="14378"/>
                  </a:lnTo>
                  <a:lnTo>
                    <a:pt x="1825020" y="31481"/>
                  </a:lnTo>
                  <a:lnTo>
                    <a:pt x="1867155" y="54417"/>
                  </a:lnTo>
                  <a:lnTo>
                    <a:pt x="1904624" y="82608"/>
                  </a:lnTo>
                  <a:lnTo>
                    <a:pt x="1936765" y="115471"/>
                  </a:lnTo>
                  <a:lnTo>
                    <a:pt x="1962916" y="152427"/>
                  </a:lnTo>
                  <a:lnTo>
                    <a:pt x="1982416" y="192894"/>
                  </a:lnTo>
                  <a:lnTo>
                    <a:pt x="1994600" y="236293"/>
                  </a:lnTo>
                  <a:lnTo>
                    <a:pt x="1998809" y="282041"/>
                  </a:lnTo>
                  <a:lnTo>
                    <a:pt x="1994600" y="327790"/>
                  </a:lnTo>
                  <a:lnTo>
                    <a:pt x="1982416" y="371189"/>
                  </a:lnTo>
                  <a:lnTo>
                    <a:pt x="1962916" y="411656"/>
                  </a:lnTo>
                  <a:lnTo>
                    <a:pt x="1936765" y="448612"/>
                  </a:lnTo>
                  <a:lnTo>
                    <a:pt x="1904624" y="481475"/>
                  </a:lnTo>
                  <a:lnTo>
                    <a:pt x="1867155" y="509666"/>
                  </a:lnTo>
                  <a:lnTo>
                    <a:pt x="1825020" y="532602"/>
                  </a:lnTo>
                  <a:lnTo>
                    <a:pt x="1778882" y="549705"/>
                  </a:lnTo>
                  <a:lnTo>
                    <a:pt x="1729401" y="560392"/>
                  </a:lnTo>
                  <a:lnTo>
                    <a:pt x="1677241" y="564083"/>
                  </a:lnTo>
                  <a:lnTo>
                    <a:pt x="321567" y="564083"/>
                  </a:lnTo>
                  <a:lnTo>
                    <a:pt x="269407" y="560392"/>
                  </a:lnTo>
                  <a:lnTo>
                    <a:pt x="219927" y="549705"/>
                  </a:lnTo>
                  <a:lnTo>
                    <a:pt x="173788" y="532602"/>
                  </a:lnTo>
                  <a:lnTo>
                    <a:pt x="131654" y="509666"/>
                  </a:lnTo>
                  <a:lnTo>
                    <a:pt x="94185" y="481475"/>
                  </a:lnTo>
                  <a:lnTo>
                    <a:pt x="62043" y="448612"/>
                  </a:lnTo>
                  <a:lnTo>
                    <a:pt x="35892" y="411656"/>
                  </a:lnTo>
                  <a:lnTo>
                    <a:pt x="16393" y="371189"/>
                  </a:lnTo>
                  <a:lnTo>
                    <a:pt x="4208" y="327790"/>
                  </a:lnTo>
                  <a:lnTo>
                    <a:pt x="0" y="282041"/>
                  </a:lnTo>
                  <a:lnTo>
                    <a:pt x="4208" y="236293"/>
                  </a:lnTo>
                  <a:lnTo>
                    <a:pt x="16393" y="192894"/>
                  </a:lnTo>
                  <a:lnTo>
                    <a:pt x="35892" y="152427"/>
                  </a:lnTo>
                  <a:lnTo>
                    <a:pt x="62043" y="115471"/>
                  </a:lnTo>
                  <a:lnTo>
                    <a:pt x="94185" y="82608"/>
                  </a:lnTo>
                  <a:lnTo>
                    <a:pt x="131654" y="54417"/>
                  </a:lnTo>
                  <a:lnTo>
                    <a:pt x="173788" y="31481"/>
                  </a:lnTo>
                  <a:lnTo>
                    <a:pt x="219927" y="14378"/>
                  </a:lnTo>
                  <a:lnTo>
                    <a:pt x="269407" y="3691"/>
                  </a:lnTo>
                  <a:lnTo>
                    <a:pt x="321567" y="0"/>
                  </a:lnTo>
                  <a:close/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411411" y="1241668"/>
            <a:ext cx="951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 marR="5080" indent="-14604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solidFill>
                  <a:srgbClr val="FFFFFF"/>
                </a:solidFill>
                <a:latin typeface="Verdana"/>
                <a:cs typeface="Verdana"/>
              </a:rPr>
              <a:t>Приемная  </a:t>
            </a:r>
            <a:r>
              <a:rPr sz="1200" spc="130" dirty="0">
                <a:solidFill>
                  <a:srgbClr val="FFFFFF"/>
                </a:solidFill>
                <a:latin typeface="Verdana"/>
                <a:cs typeface="Verdana"/>
              </a:rPr>
              <a:t>кампания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98242" y="1241668"/>
            <a:ext cx="960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7419" algn="l"/>
              </a:tabLst>
            </a:pPr>
            <a:r>
              <a:rPr sz="1200" u="heavy" dirty="0">
                <a:solidFill>
                  <a:srgbClr val="FFFFFF"/>
                </a:solidFill>
                <a:uFill>
                  <a:solidFill>
                    <a:srgbClr val="2C3796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09756" y="2665680"/>
            <a:ext cx="5396230" cy="1872614"/>
            <a:chOff x="709756" y="2665680"/>
            <a:chExt cx="5396230" cy="1872614"/>
          </a:xfrm>
        </p:grpSpPr>
        <p:sp>
          <p:nvSpPr>
            <p:cNvPr id="19" name="object 19"/>
            <p:cNvSpPr/>
            <p:nvPr/>
          </p:nvSpPr>
          <p:spPr>
            <a:xfrm>
              <a:off x="897642" y="3651265"/>
              <a:ext cx="2439035" cy="873125"/>
            </a:xfrm>
            <a:custGeom>
              <a:avLst/>
              <a:gdLst/>
              <a:ahLst/>
              <a:cxnLst/>
              <a:rect l="l" t="t" r="r" b="b"/>
              <a:pathLst>
                <a:path w="2439035" h="873125">
                  <a:moveTo>
                    <a:pt x="2046267" y="872531"/>
                  </a:moveTo>
                  <a:lnTo>
                    <a:pt x="392318" y="872531"/>
                  </a:lnTo>
                  <a:lnTo>
                    <a:pt x="346566" y="869596"/>
                  </a:lnTo>
                  <a:lnTo>
                    <a:pt x="302363" y="861009"/>
                  </a:lnTo>
                  <a:lnTo>
                    <a:pt x="260005" y="847098"/>
                  </a:lnTo>
                  <a:lnTo>
                    <a:pt x="219786" y="828189"/>
                  </a:lnTo>
                  <a:lnTo>
                    <a:pt x="182001" y="804610"/>
                  </a:lnTo>
                  <a:lnTo>
                    <a:pt x="146943" y="776689"/>
                  </a:lnTo>
                  <a:lnTo>
                    <a:pt x="114907" y="744752"/>
                  </a:lnTo>
                  <a:lnTo>
                    <a:pt x="86188" y="709128"/>
                  </a:lnTo>
                  <a:lnTo>
                    <a:pt x="61079" y="670143"/>
                  </a:lnTo>
                  <a:lnTo>
                    <a:pt x="39875" y="628124"/>
                  </a:lnTo>
                  <a:lnTo>
                    <a:pt x="22871" y="583400"/>
                  </a:lnTo>
                  <a:lnTo>
                    <a:pt x="10361" y="536297"/>
                  </a:lnTo>
                  <a:lnTo>
                    <a:pt x="2639" y="487143"/>
                  </a:lnTo>
                  <a:lnTo>
                    <a:pt x="0" y="436265"/>
                  </a:lnTo>
                  <a:lnTo>
                    <a:pt x="2639" y="385388"/>
                  </a:lnTo>
                  <a:lnTo>
                    <a:pt x="10361" y="336234"/>
                  </a:lnTo>
                  <a:lnTo>
                    <a:pt x="22871" y="289131"/>
                  </a:lnTo>
                  <a:lnTo>
                    <a:pt x="39875" y="244407"/>
                  </a:lnTo>
                  <a:lnTo>
                    <a:pt x="61079" y="202388"/>
                  </a:lnTo>
                  <a:lnTo>
                    <a:pt x="86188" y="163403"/>
                  </a:lnTo>
                  <a:lnTo>
                    <a:pt x="114907" y="127779"/>
                  </a:lnTo>
                  <a:lnTo>
                    <a:pt x="146943" y="95842"/>
                  </a:lnTo>
                  <a:lnTo>
                    <a:pt x="182001" y="67921"/>
                  </a:lnTo>
                  <a:lnTo>
                    <a:pt x="219786" y="44342"/>
                  </a:lnTo>
                  <a:lnTo>
                    <a:pt x="260005" y="25433"/>
                  </a:lnTo>
                  <a:lnTo>
                    <a:pt x="302363" y="11522"/>
                  </a:lnTo>
                  <a:lnTo>
                    <a:pt x="346566" y="2935"/>
                  </a:lnTo>
                  <a:lnTo>
                    <a:pt x="392318" y="0"/>
                  </a:lnTo>
                  <a:lnTo>
                    <a:pt x="2046267" y="0"/>
                  </a:lnTo>
                  <a:lnTo>
                    <a:pt x="2092019" y="2935"/>
                  </a:lnTo>
                  <a:lnTo>
                    <a:pt x="2136222" y="11522"/>
                  </a:lnTo>
                  <a:lnTo>
                    <a:pt x="2178580" y="25433"/>
                  </a:lnTo>
                  <a:lnTo>
                    <a:pt x="2218799" y="44342"/>
                  </a:lnTo>
                  <a:lnTo>
                    <a:pt x="2256584" y="67921"/>
                  </a:lnTo>
                  <a:lnTo>
                    <a:pt x="2291642" y="95842"/>
                  </a:lnTo>
                  <a:lnTo>
                    <a:pt x="2323678" y="127779"/>
                  </a:lnTo>
                  <a:lnTo>
                    <a:pt x="2352397" y="163403"/>
                  </a:lnTo>
                  <a:lnTo>
                    <a:pt x="2377506" y="202388"/>
                  </a:lnTo>
                  <a:lnTo>
                    <a:pt x="2398710" y="244407"/>
                  </a:lnTo>
                  <a:lnTo>
                    <a:pt x="2415714" y="289131"/>
                  </a:lnTo>
                  <a:lnTo>
                    <a:pt x="2428224" y="336234"/>
                  </a:lnTo>
                  <a:lnTo>
                    <a:pt x="2435946" y="385388"/>
                  </a:lnTo>
                  <a:lnTo>
                    <a:pt x="2438585" y="436265"/>
                  </a:lnTo>
                  <a:lnTo>
                    <a:pt x="2435946" y="487143"/>
                  </a:lnTo>
                  <a:lnTo>
                    <a:pt x="2428224" y="536297"/>
                  </a:lnTo>
                  <a:lnTo>
                    <a:pt x="2415714" y="583400"/>
                  </a:lnTo>
                  <a:lnTo>
                    <a:pt x="2398710" y="628124"/>
                  </a:lnTo>
                  <a:lnTo>
                    <a:pt x="2377506" y="670143"/>
                  </a:lnTo>
                  <a:lnTo>
                    <a:pt x="2352397" y="709128"/>
                  </a:lnTo>
                  <a:lnTo>
                    <a:pt x="2323678" y="744752"/>
                  </a:lnTo>
                  <a:lnTo>
                    <a:pt x="2291642" y="776689"/>
                  </a:lnTo>
                  <a:lnTo>
                    <a:pt x="2256584" y="804610"/>
                  </a:lnTo>
                  <a:lnTo>
                    <a:pt x="2218799" y="828189"/>
                  </a:lnTo>
                  <a:lnTo>
                    <a:pt x="2178580" y="847098"/>
                  </a:lnTo>
                  <a:lnTo>
                    <a:pt x="2136222" y="861009"/>
                  </a:lnTo>
                  <a:lnTo>
                    <a:pt x="2092019" y="869596"/>
                  </a:lnTo>
                  <a:lnTo>
                    <a:pt x="2046267" y="8725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97642" y="3651265"/>
              <a:ext cx="2439035" cy="873125"/>
            </a:xfrm>
            <a:custGeom>
              <a:avLst/>
              <a:gdLst/>
              <a:ahLst/>
              <a:cxnLst/>
              <a:rect l="l" t="t" r="r" b="b"/>
              <a:pathLst>
                <a:path w="2439035" h="873125">
                  <a:moveTo>
                    <a:pt x="392318" y="0"/>
                  </a:moveTo>
                  <a:lnTo>
                    <a:pt x="2046267" y="0"/>
                  </a:lnTo>
                  <a:lnTo>
                    <a:pt x="2092019" y="2935"/>
                  </a:lnTo>
                  <a:lnTo>
                    <a:pt x="2136222" y="11522"/>
                  </a:lnTo>
                  <a:lnTo>
                    <a:pt x="2178580" y="25433"/>
                  </a:lnTo>
                  <a:lnTo>
                    <a:pt x="2218799" y="44342"/>
                  </a:lnTo>
                  <a:lnTo>
                    <a:pt x="2256584" y="67921"/>
                  </a:lnTo>
                  <a:lnTo>
                    <a:pt x="2291642" y="95842"/>
                  </a:lnTo>
                  <a:lnTo>
                    <a:pt x="2323678" y="127779"/>
                  </a:lnTo>
                  <a:lnTo>
                    <a:pt x="2352397" y="163403"/>
                  </a:lnTo>
                  <a:lnTo>
                    <a:pt x="2377506" y="202388"/>
                  </a:lnTo>
                  <a:lnTo>
                    <a:pt x="2398710" y="244407"/>
                  </a:lnTo>
                  <a:lnTo>
                    <a:pt x="2415714" y="289131"/>
                  </a:lnTo>
                  <a:lnTo>
                    <a:pt x="2428224" y="336234"/>
                  </a:lnTo>
                  <a:lnTo>
                    <a:pt x="2435946" y="385388"/>
                  </a:lnTo>
                  <a:lnTo>
                    <a:pt x="2438585" y="436265"/>
                  </a:lnTo>
                  <a:lnTo>
                    <a:pt x="2435946" y="487143"/>
                  </a:lnTo>
                  <a:lnTo>
                    <a:pt x="2428224" y="536297"/>
                  </a:lnTo>
                  <a:lnTo>
                    <a:pt x="2415714" y="583400"/>
                  </a:lnTo>
                  <a:lnTo>
                    <a:pt x="2398710" y="628124"/>
                  </a:lnTo>
                  <a:lnTo>
                    <a:pt x="2377506" y="670143"/>
                  </a:lnTo>
                  <a:lnTo>
                    <a:pt x="2352397" y="709128"/>
                  </a:lnTo>
                  <a:lnTo>
                    <a:pt x="2323678" y="744752"/>
                  </a:lnTo>
                  <a:lnTo>
                    <a:pt x="2291642" y="776689"/>
                  </a:lnTo>
                  <a:lnTo>
                    <a:pt x="2256584" y="804610"/>
                  </a:lnTo>
                  <a:lnTo>
                    <a:pt x="2218799" y="828189"/>
                  </a:lnTo>
                  <a:lnTo>
                    <a:pt x="2178580" y="847098"/>
                  </a:lnTo>
                  <a:lnTo>
                    <a:pt x="2136222" y="861009"/>
                  </a:lnTo>
                  <a:lnTo>
                    <a:pt x="2092019" y="869596"/>
                  </a:lnTo>
                  <a:lnTo>
                    <a:pt x="2046267" y="872531"/>
                  </a:lnTo>
                  <a:lnTo>
                    <a:pt x="392318" y="872531"/>
                  </a:lnTo>
                  <a:lnTo>
                    <a:pt x="346566" y="869596"/>
                  </a:lnTo>
                  <a:lnTo>
                    <a:pt x="302363" y="861009"/>
                  </a:lnTo>
                  <a:lnTo>
                    <a:pt x="260005" y="847098"/>
                  </a:lnTo>
                  <a:lnTo>
                    <a:pt x="219786" y="828189"/>
                  </a:lnTo>
                  <a:lnTo>
                    <a:pt x="182001" y="804610"/>
                  </a:lnTo>
                  <a:lnTo>
                    <a:pt x="146943" y="776689"/>
                  </a:lnTo>
                  <a:lnTo>
                    <a:pt x="114907" y="744752"/>
                  </a:lnTo>
                  <a:lnTo>
                    <a:pt x="86188" y="709128"/>
                  </a:lnTo>
                  <a:lnTo>
                    <a:pt x="61079" y="670143"/>
                  </a:lnTo>
                  <a:lnTo>
                    <a:pt x="39875" y="628124"/>
                  </a:lnTo>
                  <a:lnTo>
                    <a:pt x="22871" y="583400"/>
                  </a:lnTo>
                  <a:lnTo>
                    <a:pt x="10361" y="536297"/>
                  </a:lnTo>
                  <a:lnTo>
                    <a:pt x="2639" y="487143"/>
                  </a:lnTo>
                  <a:lnTo>
                    <a:pt x="0" y="436265"/>
                  </a:lnTo>
                  <a:lnTo>
                    <a:pt x="2639" y="385388"/>
                  </a:lnTo>
                  <a:lnTo>
                    <a:pt x="10361" y="336234"/>
                  </a:lnTo>
                  <a:lnTo>
                    <a:pt x="22871" y="289131"/>
                  </a:lnTo>
                  <a:lnTo>
                    <a:pt x="39875" y="244407"/>
                  </a:lnTo>
                  <a:lnTo>
                    <a:pt x="61079" y="202388"/>
                  </a:lnTo>
                  <a:lnTo>
                    <a:pt x="86188" y="163403"/>
                  </a:lnTo>
                  <a:lnTo>
                    <a:pt x="114907" y="127779"/>
                  </a:lnTo>
                  <a:lnTo>
                    <a:pt x="146943" y="95842"/>
                  </a:lnTo>
                  <a:lnTo>
                    <a:pt x="182001" y="67921"/>
                  </a:lnTo>
                  <a:lnTo>
                    <a:pt x="219786" y="44342"/>
                  </a:lnTo>
                  <a:lnTo>
                    <a:pt x="260005" y="25433"/>
                  </a:lnTo>
                  <a:lnTo>
                    <a:pt x="302363" y="11522"/>
                  </a:lnTo>
                  <a:lnTo>
                    <a:pt x="346566" y="2935"/>
                  </a:lnTo>
                  <a:lnTo>
                    <a:pt x="392318" y="0"/>
                  </a:lnTo>
                  <a:close/>
                </a:path>
              </a:pathLst>
            </a:custGeom>
            <a:ln w="28574">
              <a:solidFill>
                <a:srgbClr val="FAC1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4043" y="3181490"/>
              <a:ext cx="1998980" cy="564515"/>
            </a:xfrm>
            <a:custGeom>
              <a:avLst/>
              <a:gdLst/>
              <a:ahLst/>
              <a:cxnLst/>
              <a:rect l="l" t="t" r="r" b="b"/>
              <a:pathLst>
                <a:path w="1998980" h="564514">
                  <a:moveTo>
                    <a:pt x="1677242" y="564084"/>
                  </a:moveTo>
                  <a:lnTo>
                    <a:pt x="321567" y="564084"/>
                  </a:lnTo>
                  <a:lnTo>
                    <a:pt x="269407" y="560392"/>
                  </a:lnTo>
                  <a:lnTo>
                    <a:pt x="219927" y="549705"/>
                  </a:lnTo>
                  <a:lnTo>
                    <a:pt x="173788" y="532603"/>
                  </a:lnTo>
                  <a:lnTo>
                    <a:pt x="131654" y="509666"/>
                  </a:lnTo>
                  <a:lnTo>
                    <a:pt x="94185" y="481476"/>
                  </a:lnTo>
                  <a:lnTo>
                    <a:pt x="62043" y="448612"/>
                  </a:lnTo>
                  <a:lnTo>
                    <a:pt x="35892" y="411656"/>
                  </a:lnTo>
                  <a:lnTo>
                    <a:pt x="16393" y="371189"/>
                  </a:lnTo>
                  <a:lnTo>
                    <a:pt x="4208" y="327790"/>
                  </a:lnTo>
                  <a:lnTo>
                    <a:pt x="0" y="282041"/>
                  </a:lnTo>
                  <a:lnTo>
                    <a:pt x="4208" y="236293"/>
                  </a:lnTo>
                  <a:lnTo>
                    <a:pt x="16393" y="192894"/>
                  </a:lnTo>
                  <a:lnTo>
                    <a:pt x="35892" y="152427"/>
                  </a:lnTo>
                  <a:lnTo>
                    <a:pt x="62043" y="115471"/>
                  </a:lnTo>
                  <a:lnTo>
                    <a:pt x="94185" y="82608"/>
                  </a:lnTo>
                  <a:lnTo>
                    <a:pt x="131654" y="54417"/>
                  </a:lnTo>
                  <a:lnTo>
                    <a:pt x="173788" y="31481"/>
                  </a:lnTo>
                  <a:lnTo>
                    <a:pt x="219927" y="14378"/>
                  </a:lnTo>
                  <a:lnTo>
                    <a:pt x="269407" y="3691"/>
                  </a:lnTo>
                  <a:lnTo>
                    <a:pt x="321567" y="0"/>
                  </a:lnTo>
                  <a:lnTo>
                    <a:pt x="1677242" y="0"/>
                  </a:lnTo>
                  <a:lnTo>
                    <a:pt x="1729402" y="3691"/>
                  </a:lnTo>
                  <a:lnTo>
                    <a:pt x="1778882" y="14378"/>
                  </a:lnTo>
                  <a:lnTo>
                    <a:pt x="1825021" y="31481"/>
                  </a:lnTo>
                  <a:lnTo>
                    <a:pt x="1867155" y="54417"/>
                  </a:lnTo>
                  <a:lnTo>
                    <a:pt x="1904624" y="82608"/>
                  </a:lnTo>
                  <a:lnTo>
                    <a:pt x="1936766" y="115471"/>
                  </a:lnTo>
                  <a:lnTo>
                    <a:pt x="1962917" y="152427"/>
                  </a:lnTo>
                  <a:lnTo>
                    <a:pt x="1982416" y="192894"/>
                  </a:lnTo>
                  <a:lnTo>
                    <a:pt x="1994601" y="236293"/>
                  </a:lnTo>
                  <a:lnTo>
                    <a:pt x="1998809" y="282041"/>
                  </a:lnTo>
                  <a:lnTo>
                    <a:pt x="1994601" y="327790"/>
                  </a:lnTo>
                  <a:lnTo>
                    <a:pt x="1982416" y="371189"/>
                  </a:lnTo>
                  <a:lnTo>
                    <a:pt x="1962917" y="411656"/>
                  </a:lnTo>
                  <a:lnTo>
                    <a:pt x="1936766" y="448612"/>
                  </a:lnTo>
                  <a:lnTo>
                    <a:pt x="1904624" y="481476"/>
                  </a:lnTo>
                  <a:lnTo>
                    <a:pt x="1867155" y="509666"/>
                  </a:lnTo>
                  <a:lnTo>
                    <a:pt x="1825021" y="532603"/>
                  </a:lnTo>
                  <a:lnTo>
                    <a:pt x="1778882" y="549705"/>
                  </a:lnTo>
                  <a:lnTo>
                    <a:pt x="1729402" y="560392"/>
                  </a:lnTo>
                  <a:lnTo>
                    <a:pt x="1677242" y="564084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4043" y="3181490"/>
              <a:ext cx="1998980" cy="564515"/>
            </a:xfrm>
            <a:custGeom>
              <a:avLst/>
              <a:gdLst/>
              <a:ahLst/>
              <a:cxnLst/>
              <a:rect l="l" t="t" r="r" b="b"/>
              <a:pathLst>
                <a:path w="1998980" h="564514">
                  <a:moveTo>
                    <a:pt x="321567" y="0"/>
                  </a:moveTo>
                  <a:lnTo>
                    <a:pt x="1677242" y="0"/>
                  </a:lnTo>
                  <a:lnTo>
                    <a:pt x="1729402" y="3691"/>
                  </a:lnTo>
                  <a:lnTo>
                    <a:pt x="1778882" y="14378"/>
                  </a:lnTo>
                  <a:lnTo>
                    <a:pt x="1825021" y="31481"/>
                  </a:lnTo>
                  <a:lnTo>
                    <a:pt x="1867155" y="54417"/>
                  </a:lnTo>
                  <a:lnTo>
                    <a:pt x="1904624" y="82608"/>
                  </a:lnTo>
                  <a:lnTo>
                    <a:pt x="1936766" y="115471"/>
                  </a:lnTo>
                  <a:lnTo>
                    <a:pt x="1962917" y="152427"/>
                  </a:lnTo>
                  <a:lnTo>
                    <a:pt x="1982416" y="192894"/>
                  </a:lnTo>
                  <a:lnTo>
                    <a:pt x="1994601" y="236293"/>
                  </a:lnTo>
                  <a:lnTo>
                    <a:pt x="1998809" y="282041"/>
                  </a:lnTo>
                  <a:lnTo>
                    <a:pt x="1994601" y="327790"/>
                  </a:lnTo>
                  <a:lnTo>
                    <a:pt x="1982416" y="371189"/>
                  </a:lnTo>
                  <a:lnTo>
                    <a:pt x="1962917" y="411656"/>
                  </a:lnTo>
                  <a:lnTo>
                    <a:pt x="1936766" y="448612"/>
                  </a:lnTo>
                  <a:lnTo>
                    <a:pt x="1904624" y="481476"/>
                  </a:lnTo>
                  <a:lnTo>
                    <a:pt x="1867155" y="509666"/>
                  </a:lnTo>
                  <a:lnTo>
                    <a:pt x="1825021" y="532603"/>
                  </a:lnTo>
                  <a:lnTo>
                    <a:pt x="1778882" y="549705"/>
                  </a:lnTo>
                  <a:lnTo>
                    <a:pt x="1729402" y="560392"/>
                  </a:lnTo>
                  <a:lnTo>
                    <a:pt x="1677242" y="564084"/>
                  </a:lnTo>
                  <a:lnTo>
                    <a:pt x="321567" y="564084"/>
                  </a:lnTo>
                  <a:lnTo>
                    <a:pt x="269407" y="560392"/>
                  </a:lnTo>
                  <a:lnTo>
                    <a:pt x="219927" y="549705"/>
                  </a:lnTo>
                  <a:lnTo>
                    <a:pt x="173788" y="532603"/>
                  </a:lnTo>
                  <a:lnTo>
                    <a:pt x="131654" y="509666"/>
                  </a:lnTo>
                  <a:lnTo>
                    <a:pt x="94185" y="481476"/>
                  </a:lnTo>
                  <a:lnTo>
                    <a:pt x="62043" y="448612"/>
                  </a:lnTo>
                  <a:lnTo>
                    <a:pt x="35892" y="411656"/>
                  </a:lnTo>
                  <a:lnTo>
                    <a:pt x="16393" y="371189"/>
                  </a:lnTo>
                  <a:lnTo>
                    <a:pt x="4208" y="327790"/>
                  </a:lnTo>
                  <a:lnTo>
                    <a:pt x="0" y="282041"/>
                  </a:lnTo>
                  <a:lnTo>
                    <a:pt x="4208" y="236293"/>
                  </a:lnTo>
                  <a:lnTo>
                    <a:pt x="16393" y="192894"/>
                  </a:lnTo>
                  <a:lnTo>
                    <a:pt x="35892" y="152427"/>
                  </a:lnTo>
                  <a:lnTo>
                    <a:pt x="62043" y="115471"/>
                  </a:lnTo>
                  <a:lnTo>
                    <a:pt x="94185" y="82608"/>
                  </a:lnTo>
                  <a:lnTo>
                    <a:pt x="131654" y="54417"/>
                  </a:lnTo>
                  <a:lnTo>
                    <a:pt x="173788" y="31481"/>
                  </a:lnTo>
                  <a:lnTo>
                    <a:pt x="219927" y="14378"/>
                  </a:lnTo>
                  <a:lnTo>
                    <a:pt x="269407" y="3691"/>
                  </a:lnTo>
                  <a:lnTo>
                    <a:pt x="321567" y="0"/>
                  </a:lnTo>
                  <a:close/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19992" y="3149743"/>
              <a:ext cx="2371725" cy="589915"/>
            </a:xfrm>
            <a:custGeom>
              <a:avLst/>
              <a:gdLst/>
              <a:ahLst/>
              <a:cxnLst/>
              <a:rect l="l" t="t" r="r" b="b"/>
              <a:pathLst>
                <a:path w="2371725" h="589914">
                  <a:moveTo>
                    <a:pt x="1989807" y="589680"/>
                  </a:moveTo>
                  <a:lnTo>
                    <a:pt x="381494" y="589680"/>
                  </a:lnTo>
                  <a:lnTo>
                    <a:pt x="329727" y="586988"/>
                  </a:lnTo>
                  <a:lnTo>
                    <a:pt x="280078" y="579148"/>
                  </a:lnTo>
                  <a:lnTo>
                    <a:pt x="232999" y="566510"/>
                  </a:lnTo>
                  <a:lnTo>
                    <a:pt x="188946" y="549425"/>
                  </a:lnTo>
                  <a:lnTo>
                    <a:pt x="148374" y="528246"/>
                  </a:lnTo>
                  <a:lnTo>
                    <a:pt x="111737" y="503323"/>
                  </a:lnTo>
                  <a:lnTo>
                    <a:pt x="79489" y="475007"/>
                  </a:lnTo>
                  <a:lnTo>
                    <a:pt x="52085" y="443651"/>
                  </a:lnTo>
                  <a:lnTo>
                    <a:pt x="29979" y="409605"/>
                  </a:lnTo>
                  <a:lnTo>
                    <a:pt x="13627" y="373220"/>
                  </a:lnTo>
                  <a:lnTo>
                    <a:pt x="3482" y="334848"/>
                  </a:lnTo>
                  <a:lnTo>
                    <a:pt x="0" y="294839"/>
                  </a:lnTo>
                  <a:lnTo>
                    <a:pt x="3482" y="254831"/>
                  </a:lnTo>
                  <a:lnTo>
                    <a:pt x="13627" y="216459"/>
                  </a:lnTo>
                  <a:lnTo>
                    <a:pt x="29979" y="180074"/>
                  </a:lnTo>
                  <a:lnTo>
                    <a:pt x="52085" y="146028"/>
                  </a:lnTo>
                  <a:lnTo>
                    <a:pt x="79489" y="114672"/>
                  </a:lnTo>
                  <a:lnTo>
                    <a:pt x="111737" y="86356"/>
                  </a:lnTo>
                  <a:lnTo>
                    <a:pt x="148374" y="61433"/>
                  </a:lnTo>
                  <a:lnTo>
                    <a:pt x="188946" y="40254"/>
                  </a:lnTo>
                  <a:lnTo>
                    <a:pt x="232999" y="23169"/>
                  </a:lnTo>
                  <a:lnTo>
                    <a:pt x="280078" y="10531"/>
                  </a:lnTo>
                  <a:lnTo>
                    <a:pt x="329727" y="2691"/>
                  </a:lnTo>
                  <a:lnTo>
                    <a:pt x="381494" y="0"/>
                  </a:lnTo>
                  <a:lnTo>
                    <a:pt x="1989807" y="0"/>
                  </a:lnTo>
                  <a:lnTo>
                    <a:pt x="2041574" y="2691"/>
                  </a:lnTo>
                  <a:lnTo>
                    <a:pt x="2091224" y="10531"/>
                  </a:lnTo>
                  <a:lnTo>
                    <a:pt x="2138302" y="23169"/>
                  </a:lnTo>
                  <a:lnTo>
                    <a:pt x="2182355" y="40254"/>
                  </a:lnTo>
                  <a:lnTo>
                    <a:pt x="2222927" y="61433"/>
                  </a:lnTo>
                  <a:lnTo>
                    <a:pt x="2259565" y="86356"/>
                  </a:lnTo>
                  <a:lnTo>
                    <a:pt x="2291813" y="114672"/>
                  </a:lnTo>
                  <a:lnTo>
                    <a:pt x="2319217" y="146028"/>
                  </a:lnTo>
                  <a:lnTo>
                    <a:pt x="2341322" y="180074"/>
                  </a:lnTo>
                  <a:lnTo>
                    <a:pt x="2357675" y="216459"/>
                  </a:lnTo>
                  <a:lnTo>
                    <a:pt x="2367819" y="254831"/>
                  </a:lnTo>
                  <a:lnTo>
                    <a:pt x="2371302" y="294839"/>
                  </a:lnTo>
                  <a:lnTo>
                    <a:pt x="2367819" y="334848"/>
                  </a:lnTo>
                  <a:lnTo>
                    <a:pt x="2357675" y="373220"/>
                  </a:lnTo>
                  <a:lnTo>
                    <a:pt x="2341322" y="409605"/>
                  </a:lnTo>
                  <a:lnTo>
                    <a:pt x="2319217" y="443651"/>
                  </a:lnTo>
                  <a:lnTo>
                    <a:pt x="2291813" y="475007"/>
                  </a:lnTo>
                  <a:lnTo>
                    <a:pt x="2259565" y="503323"/>
                  </a:lnTo>
                  <a:lnTo>
                    <a:pt x="2222927" y="528246"/>
                  </a:lnTo>
                  <a:lnTo>
                    <a:pt x="2182355" y="549425"/>
                  </a:lnTo>
                  <a:lnTo>
                    <a:pt x="2138302" y="566510"/>
                  </a:lnTo>
                  <a:lnTo>
                    <a:pt x="2091224" y="579148"/>
                  </a:lnTo>
                  <a:lnTo>
                    <a:pt x="2041574" y="586988"/>
                  </a:lnTo>
                  <a:lnTo>
                    <a:pt x="1989807" y="5896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19992" y="3149743"/>
              <a:ext cx="2371725" cy="589915"/>
            </a:xfrm>
            <a:custGeom>
              <a:avLst/>
              <a:gdLst/>
              <a:ahLst/>
              <a:cxnLst/>
              <a:rect l="l" t="t" r="r" b="b"/>
              <a:pathLst>
                <a:path w="2371725" h="589914">
                  <a:moveTo>
                    <a:pt x="381494" y="0"/>
                  </a:moveTo>
                  <a:lnTo>
                    <a:pt x="1989807" y="0"/>
                  </a:lnTo>
                  <a:lnTo>
                    <a:pt x="2041574" y="2691"/>
                  </a:lnTo>
                  <a:lnTo>
                    <a:pt x="2091224" y="10531"/>
                  </a:lnTo>
                  <a:lnTo>
                    <a:pt x="2138302" y="23169"/>
                  </a:lnTo>
                  <a:lnTo>
                    <a:pt x="2182355" y="40254"/>
                  </a:lnTo>
                  <a:lnTo>
                    <a:pt x="2222927" y="61433"/>
                  </a:lnTo>
                  <a:lnTo>
                    <a:pt x="2259565" y="86356"/>
                  </a:lnTo>
                  <a:lnTo>
                    <a:pt x="2291813" y="114672"/>
                  </a:lnTo>
                  <a:lnTo>
                    <a:pt x="2319217" y="146028"/>
                  </a:lnTo>
                  <a:lnTo>
                    <a:pt x="2341322" y="180074"/>
                  </a:lnTo>
                  <a:lnTo>
                    <a:pt x="2357675" y="216459"/>
                  </a:lnTo>
                  <a:lnTo>
                    <a:pt x="2367819" y="254831"/>
                  </a:lnTo>
                  <a:lnTo>
                    <a:pt x="2371302" y="294839"/>
                  </a:lnTo>
                  <a:lnTo>
                    <a:pt x="2367819" y="334848"/>
                  </a:lnTo>
                  <a:lnTo>
                    <a:pt x="2357675" y="373220"/>
                  </a:lnTo>
                  <a:lnTo>
                    <a:pt x="2341322" y="409605"/>
                  </a:lnTo>
                  <a:lnTo>
                    <a:pt x="2319217" y="443651"/>
                  </a:lnTo>
                  <a:lnTo>
                    <a:pt x="2291813" y="475007"/>
                  </a:lnTo>
                  <a:lnTo>
                    <a:pt x="2259565" y="503323"/>
                  </a:lnTo>
                  <a:lnTo>
                    <a:pt x="2222927" y="528246"/>
                  </a:lnTo>
                  <a:lnTo>
                    <a:pt x="2182355" y="549425"/>
                  </a:lnTo>
                  <a:lnTo>
                    <a:pt x="2138302" y="566510"/>
                  </a:lnTo>
                  <a:lnTo>
                    <a:pt x="2091224" y="579148"/>
                  </a:lnTo>
                  <a:lnTo>
                    <a:pt x="2041574" y="586988"/>
                  </a:lnTo>
                  <a:lnTo>
                    <a:pt x="1989807" y="589680"/>
                  </a:lnTo>
                  <a:lnTo>
                    <a:pt x="381494" y="589680"/>
                  </a:lnTo>
                  <a:lnTo>
                    <a:pt x="329727" y="586988"/>
                  </a:lnTo>
                  <a:lnTo>
                    <a:pt x="280078" y="579148"/>
                  </a:lnTo>
                  <a:lnTo>
                    <a:pt x="232999" y="566510"/>
                  </a:lnTo>
                  <a:lnTo>
                    <a:pt x="188946" y="549425"/>
                  </a:lnTo>
                  <a:lnTo>
                    <a:pt x="148374" y="528246"/>
                  </a:lnTo>
                  <a:lnTo>
                    <a:pt x="111737" y="503323"/>
                  </a:lnTo>
                  <a:lnTo>
                    <a:pt x="79489" y="475007"/>
                  </a:lnTo>
                  <a:lnTo>
                    <a:pt x="52085" y="443651"/>
                  </a:lnTo>
                  <a:lnTo>
                    <a:pt x="29979" y="409605"/>
                  </a:lnTo>
                  <a:lnTo>
                    <a:pt x="13627" y="373220"/>
                  </a:lnTo>
                  <a:lnTo>
                    <a:pt x="3482" y="334848"/>
                  </a:lnTo>
                  <a:lnTo>
                    <a:pt x="0" y="294839"/>
                  </a:lnTo>
                  <a:lnTo>
                    <a:pt x="3482" y="254831"/>
                  </a:lnTo>
                  <a:lnTo>
                    <a:pt x="13627" y="216459"/>
                  </a:lnTo>
                  <a:lnTo>
                    <a:pt x="29979" y="180074"/>
                  </a:lnTo>
                  <a:lnTo>
                    <a:pt x="52085" y="146028"/>
                  </a:lnTo>
                  <a:lnTo>
                    <a:pt x="79489" y="114672"/>
                  </a:lnTo>
                  <a:lnTo>
                    <a:pt x="111737" y="86356"/>
                  </a:lnTo>
                  <a:lnTo>
                    <a:pt x="148374" y="61433"/>
                  </a:lnTo>
                  <a:lnTo>
                    <a:pt x="188946" y="40254"/>
                  </a:lnTo>
                  <a:lnTo>
                    <a:pt x="232999" y="23169"/>
                  </a:lnTo>
                  <a:lnTo>
                    <a:pt x="280078" y="10531"/>
                  </a:lnTo>
                  <a:lnTo>
                    <a:pt x="329727" y="2691"/>
                  </a:lnTo>
                  <a:lnTo>
                    <a:pt x="381494" y="0"/>
                  </a:lnTo>
                  <a:close/>
                </a:path>
              </a:pathLst>
            </a:custGeom>
            <a:ln w="28574">
              <a:solidFill>
                <a:srgbClr val="9E30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46393" y="2679968"/>
              <a:ext cx="1880870" cy="530860"/>
            </a:xfrm>
            <a:custGeom>
              <a:avLst/>
              <a:gdLst/>
              <a:ahLst/>
              <a:cxnLst/>
              <a:rect l="l" t="t" r="r" b="b"/>
              <a:pathLst>
                <a:path w="1880870" h="530860">
                  <a:moveTo>
                    <a:pt x="1577871" y="530657"/>
                  </a:moveTo>
                  <a:lnTo>
                    <a:pt x="302515" y="530657"/>
                  </a:lnTo>
                  <a:lnTo>
                    <a:pt x="253446" y="527185"/>
                  </a:lnTo>
                  <a:lnTo>
                    <a:pt x="206897" y="517131"/>
                  </a:lnTo>
                  <a:lnTo>
                    <a:pt x="163492" y="501042"/>
                  </a:lnTo>
                  <a:lnTo>
                    <a:pt x="123853" y="479464"/>
                  </a:lnTo>
                  <a:lnTo>
                    <a:pt x="88604" y="452944"/>
                  </a:lnTo>
                  <a:lnTo>
                    <a:pt x="58368" y="422028"/>
                  </a:lnTo>
                  <a:lnTo>
                    <a:pt x="33766" y="387262"/>
                  </a:lnTo>
                  <a:lnTo>
                    <a:pt x="15422" y="349193"/>
                  </a:lnTo>
                  <a:lnTo>
                    <a:pt x="3959" y="308366"/>
                  </a:lnTo>
                  <a:lnTo>
                    <a:pt x="0" y="265328"/>
                  </a:lnTo>
                  <a:lnTo>
                    <a:pt x="3959" y="222291"/>
                  </a:lnTo>
                  <a:lnTo>
                    <a:pt x="15422" y="181464"/>
                  </a:lnTo>
                  <a:lnTo>
                    <a:pt x="33766" y="143395"/>
                  </a:lnTo>
                  <a:lnTo>
                    <a:pt x="58368" y="108629"/>
                  </a:lnTo>
                  <a:lnTo>
                    <a:pt x="88604" y="77713"/>
                  </a:lnTo>
                  <a:lnTo>
                    <a:pt x="123853" y="51193"/>
                  </a:lnTo>
                  <a:lnTo>
                    <a:pt x="163492" y="29615"/>
                  </a:lnTo>
                  <a:lnTo>
                    <a:pt x="206897" y="13526"/>
                  </a:lnTo>
                  <a:lnTo>
                    <a:pt x="253446" y="3472"/>
                  </a:lnTo>
                  <a:lnTo>
                    <a:pt x="302515" y="0"/>
                  </a:lnTo>
                  <a:lnTo>
                    <a:pt x="1577871" y="0"/>
                  </a:lnTo>
                  <a:lnTo>
                    <a:pt x="1626941" y="3472"/>
                  </a:lnTo>
                  <a:lnTo>
                    <a:pt x="1673490" y="13526"/>
                  </a:lnTo>
                  <a:lnTo>
                    <a:pt x="1716895" y="29615"/>
                  </a:lnTo>
                  <a:lnTo>
                    <a:pt x="1756533" y="51193"/>
                  </a:lnTo>
                  <a:lnTo>
                    <a:pt x="1791782" y="77713"/>
                  </a:lnTo>
                  <a:lnTo>
                    <a:pt x="1822019" y="108629"/>
                  </a:lnTo>
                  <a:lnTo>
                    <a:pt x="1846621" y="143395"/>
                  </a:lnTo>
                  <a:lnTo>
                    <a:pt x="1864965" y="181464"/>
                  </a:lnTo>
                  <a:lnTo>
                    <a:pt x="1876428" y="222291"/>
                  </a:lnTo>
                  <a:lnTo>
                    <a:pt x="1880387" y="265328"/>
                  </a:lnTo>
                  <a:lnTo>
                    <a:pt x="1876428" y="308366"/>
                  </a:lnTo>
                  <a:lnTo>
                    <a:pt x="1864965" y="349193"/>
                  </a:lnTo>
                  <a:lnTo>
                    <a:pt x="1846621" y="387262"/>
                  </a:lnTo>
                  <a:lnTo>
                    <a:pt x="1822019" y="422028"/>
                  </a:lnTo>
                  <a:lnTo>
                    <a:pt x="1791782" y="452944"/>
                  </a:lnTo>
                  <a:lnTo>
                    <a:pt x="1756533" y="479464"/>
                  </a:lnTo>
                  <a:lnTo>
                    <a:pt x="1716895" y="501042"/>
                  </a:lnTo>
                  <a:lnTo>
                    <a:pt x="1673490" y="517131"/>
                  </a:lnTo>
                  <a:lnTo>
                    <a:pt x="1626941" y="527185"/>
                  </a:lnTo>
                  <a:lnTo>
                    <a:pt x="1577871" y="530657"/>
                  </a:lnTo>
                  <a:close/>
                </a:path>
              </a:pathLst>
            </a:custGeom>
            <a:solidFill>
              <a:srgbClr val="9E3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46393" y="2679968"/>
              <a:ext cx="1880870" cy="530860"/>
            </a:xfrm>
            <a:custGeom>
              <a:avLst/>
              <a:gdLst/>
              <a:ahLst/>
              <a:cxnLst/>
              <a:rect l="l" t="t" r="r" b="b"/>
              <a:pathLst>
                <a:path w="1880870" h="530860">
                  <a:moveTo>
                    <a:pt x="302515" y="0"/>
                  </a:moveTo>
                  <a:lnTo>
                    <a:pt x="1577871" y="0"/>
                  </a:lnTo>
                  <a:lnTo>
                    <a:pt x="1626941" y="3472"/>
                  </a:lnTo>
                  <a:lnTo>
                    <a:pt x="1673490" y="13526"/>
                  </a:lnTo>
                  <a:lnTo>
                    <a:pt x="1716895" y="29615"/>
                  </a:lnTo>
                  <a:lnTo>
                    <a:pt x="1756533" y="51193"/>
                  </a:lnTo>
                  <a:lnTo>
                    <a:pt x="1791782" y="77713"/>
                  </a:lnTo>
                  <a:lnTo>
                    <a:pt x="1822019" y="108629"/>
                  </a:lnTo>
                  <a:lnTo>
                    <a:pt x="1846621" y="143395"/>
                  </a:lnTo>
                  <a:lnTo>
                    <a:pt x="1864965" y="181464"/>
                  </a:lnTo>
                  <a:lnTo>
                    <a:pt x="1876428" y="222291"/>
                  </a:lnTo>
                  <a:lnTo>
                    <a:pt x="1880387" y="265328"/>
                  </a:lnTo>
                  <a:lnTo>
                    <a:pt x="1876428" y="308366"/>
                  </a:lnTo>
                  <a:lnTo>
                    <a:pt x="1864965" y="349193"/>
                  </a:lnTo>
                  <a:lnTo>
                    <a:pt x="1846621" y="387262"/>
                  </a:lnTo>
                  <a:lnTo>
                    <a:pt x="1822019" y="422028"/>
                  </a:lnTo>
                  <a:lnTo>
                    <a:pt x="1791782" y="452944"/>
                  </a:lnTo>
                  <a:lnTo>
                    <a:pt x="1756533" y="479464"/>
                  </a:lnTo>
                  <a:lnTo>
                    <a:pt x="1716895" y="501042"/>
                  </a:lnTo>
                  <a:lnTo>
                    <a:pt x="1673490" y="517131"/>
                  </a:lnTo>
                  <a:lnTo>
                    <a:pt x="1626941" y="527185"/>
                  </a:lnTo>
                  <a:lnTo>
                    <a:pt x="1577871" y="530657"/>
                  </a:lnTo>
                  <a:lnTo>
                    <a:pt x="302515" y="530657"/>
                  </a:lnTo>
                  <a:lnTo>
                    <a:pt x="253446" y="527185"/>
                  </a:lnTo>
                  <a:lnTo>
                    <a:pt x="206897" y="517131"/>
                  </a:lnTo>
                  <a:lnTo>
                    <a:pt x="163492" y="501042"/>
                  </a:lnTo>
                  <a:lnTo>
                    <a:pt x="123853" y="479464"/>
                  </a:lnTo>
                  <a:lnTo>
                    <a:pt x="88604" y="452944"/>
                  </a:lnTo>
                  <a:lnTo>
                    <a:pt x="58368" y="422028"/>
                  </a:lnTo>
                  <a:lnTo>
                    <a:pt x="33766" y="387262"/>
                  </a:lnTo>
                  <a:lnTo>
                    <a:pt x="15422" y="349193"/>
                  </a:lnTo>
                  <a:lnTo>
                    <a:pt x="3959" y="308366"/>
                  </a:lnTo>
                  <a:lnTo>
                    <a:pt x="0" y="265328"/>
                  </a:lnTo>
                  <a:lnTo>
                    <a:pt x="3959" y="222291"/>
                  </a:lnTo>
                  <a:lnTo>
                    <a:pt x="15422" y="181464"/>
                  </a:lnTo>
                  <a:lnTo>
                    <a:pt x="33766" y="143395"/>
                  </a:lnTo>
                  <a:lnTo>
                    <a:pt x="58368" y="108629"/>
                  </a:lnTo>
                  <a:lnTo>
                    <a:pt x="88604" y="77713"/>
                  </a:lnTo>
                  <a:lnTo>
                    <a:pt x="123853" y="51193"/>
                  </a:lnTo>
                  <a:lnTo>
                    <a:pt x="163492" y="29615"/>
                  </a:lnTo>
                  <a:lnTo>
                    <a:pt x="206897" y="13526"/>
                  </a:lnTo>
                  <a:lnTo>
                    <a:pt x="253446" y="3472"/>
                  </a:lnTo>
                  <a:lnTo>
                    <a:pt x="302515" y="0"/>
                  </a:lnTo>
                  <a:close/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34722" y="3998583"/>
              <a:ext cx="2112645" cy="525780"/>
            </a:xfrm>
            <a:custGeom>
              <a:avLst/>
              <a:gdLst/>
              <a:ahLst/>
              <a:cxnLst/>
              <a:rect l="l" t="t" r="r" b="b"/>
              <a:pathLst>
                <a:path w="2112645" h="525779">
                  <a:moveTo>
                    <a:pt x="1772262" y="525203"/>
                  </a:moveTo>
                  <a:lnTo>
                    <a:pt x="339785" y="525203"/>
                  </a:lnTo>
                  <a:lnTo>
                    <a:pt x="284670" y="521766"/>
                  </a:lnTo>
                  <a:lnTo>
                    <a:pt x="232387" y="511816"/>
                  </a:lnTo>
                  <a:lnTo>
                    <a:pt x="183634" y="495892"/>
                  </a:lnTo>
                  <a:lnTo>
                    <a:pt x="139112" y="474536"/>
                  </a:lnTo>
                  <a:lnTo>
                    <a:pt x="99521" y="448289"/>
                  </a:lnTo>
                  <a:lnTo>
                    <a:pt x="65559" y="417691"/>
                  </a:lnTo>
                  <a:lnTo>
                    <a:pt x="37926" y="383282"/>
                  </a:lnTo>
                  <a:lnTo>
                    <a:pt x="17322" y="345604"/>
                  </a:lnTo>
                  <a:lnTo>
                    <a:pt x="4447" y="305197"/>
                  </a:lnTo>
                  <a:lnTo>
                    <a:pt x="0" y="262601"/>
                  </a:lnTo>
                  <a:lnTo>
                    <a:pt x="4447" y="220006"/>
                  </a:lnTo>
                  <a:lnTo>
                    <a:pt x="17322" y="179599"/>
                  </a:lnTo>
                  <a:lnTo>
                    <a:pt x="37926" y="141921"/>
                  </a:lnTo>
                  <a:lnTo>
                    <a:pt x="65559" y="107512"/>
                  </a:lnTo>
                  <a:lnTo>
                    <a:pt x="99521" y="76914"/>
                  </a:lnTo>
                  <a:lnTo>
                    <a:pt x="139112" y="50666"/>
                  </a:lnTo>
                  <a:lnTo>
                    <a:pt x="183634" y="29311"/>
                  </a:lnTo>
                  <a:lnTo>
                    <a:pt x="232387" y="13387"/>
                  </a:lnTo>
                  <a:lnTo>
                    <a:pt x="284670" y="3437"/>
                  </a:lnTo>
                  <a:lnTo>
                    <a:pt x="339785" y="0"/>
                  </a:lnTo>
                  <a:lnTo>
                    <a:pt x="1772262" y="0"/>
                  </a:lnTo>
                  <a:lnTo>
                    <a:pt x="1827377" y="3437"/>
                  </a:lnTo>
                  <a:lnTo>
                    <a:pt x="1879661" y="13387"/>
                  </a:lnTo>
                  <a:lnTo>
                    <a:pt x="1928413" y="29311"/>
                  </a:lnTo>
                  <a:lnTo>
                    <a:pt x="1972935" y="50666"/>
                  </a:lnTo>
                  <a:lnTo>
                    <a:pt x="2012527" y="76914"/>
                  </a:lnTo>
                  <a:lnTo>
                    <a:pt x="2046489" y="107512"/>
                  </a:lnTo>
                  <a:lnTo>
                    <a:pt x="2074122" y="141921"/>
                  </a:lnTo>
                  <a:lnTo>
                    <a:pt x="2094725" y="179599"/>
                  </a:lnTo>
                  <a:lnTo>
                    <a:pt x="2107601" y="220006"/>
                  </a:lnTo>
                  <a:lnTo>
                    <a:pt x="2112048" y="262601"/>
                  </a:lnTo>
                  <a:lnTo>
                    <a:pt x="2107601" y="305197"/>
                  </a:lnTo>
                  <a:lnTo>
                    <a:pt x="2094725" y="345604"/>
                  </a:lnTo>
                  <a:lnTo>
                    <a:pt x="2074122" y="383282"/>
                  </a:lnTo>
                  <a:lnTo>
                    <a:pt x="2046489" y="417691"/>
                  </a:lnTo>
                  <a:lnTo>
                    <a:pt x="2012527" y="448289"/>
                  </a:lnTo>
                  <a:lnTo>
                    <a:pt x="1972935" y="474536"/>
                  </a:lnTo>
                  <a:lnTo>
                    <a:pt x="1928413" y="495892"/>
                  </a:lnTo>
                  <a:lnTo>
                    <a:pt x="1879661" y="511816"/>
                  </a:lnTo>
                  <a:lnTo>
                    <a:pt x="1827377" y="521766"/>
                  </a:lnTo>
                  <a:lnTo>
                    <a:pt x="1772262" y="5252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734722" y="3998583"/>
              <a:ext cx="2112645" cy="525780"/>
            </a:xfrm>
            <a:custGeom>
              <a:avLst/>
              <a:gdLst/>
              <a:ahLst/>
              <a:cxnLst/>
              <a:rect l="l" t="t" r="r" b="b"/>
              <a:pathLst>
                <a:path w="2112645" h="525779">
                  <a:moveTo>
                    <a:pt x="339785" y="0"/>
                  </a:moveTo>
                  <a:lnTo>
                    <a:pt x="1772262" y="0"/>
                  </a:lnTo>
                  <a:lnTo>
                    <a:pt x="1827377" y="3437"/>
                  </a:lnTo>
                  <a:lnTo>
                    <a:pt x="1879661" y="13387"/>
                  </a:lnTo>
                  <a:lnTo>
                    <a:pt x="1928413" y="29311"/>
                  </a:lnTo>
                  <a:lnTo>
                    <a:pt x="1972935" y="50666"/>
                  </a:lnTo>
                  <a:lnTo>
                    <a:pt x="2012527" y="76914"/>
                  </a:lnTo>
                  <a:lnTo>
                    <a:pt x="2046489" y="107512"/>
                  </a:lnTo>
                  <a:lnTo>
                    <a:pt x="2074122" y="141921"/>
                  </a:lnTo>
                  <a:lnTo>
                    <a:pt x="2094725" y="179599"/>
                  </a:lnTo>
                  <a:lnTo>
                    <a:pt x="2107601" y="220006"/>
                  </a:lnTo>
                  <a:lnTo>
                    <a:pt x="2112048" y="262601"/>
                  </a:lnTo>
                  <a:lnTo>
                    <a:pt x="2107601" y="305197"/>
                  </a:lnTo>
                  <a:lnTo>
                    <a:pt x="2094725" y="345604"/>
                  </a:lnTo>
                  <a:lnTo>
                    <a:pt x="2074122" y="383282"/>
                  </a:lnTo>
                  <a:lnTo>
                    <a:pt x="2046489" y="417691"/>
                  </a:lnTo>
                  <a:lnTo>
                    <a:pt x="2012527" y="448289"/>
                  </a:lnTo>
                  <a:lnTo>
                    <a:pt x="1972935" y="474536"/>
                  </a:lnTo>
                  <a:lnTo>
                    <a:pt x="1928413" y="495892"/>
                  </a:lnTo>
                  <a:lnTo>
                    <a:pt x="1879661" y="511816"/>
                  </a:lnTo>
                  <a:lnTo>
                    <a:pt x="1827377" y="521766"/>
                  </a:lnTo>
                  <a:lnTo>
                    <a:pt x="1772262" y="525203"/>
                  </a:lnTo>
                  <a:lnTo>
                    <a:pt x="339785" y="525203"/>
                  </a:lnTo>
                  <a:lnTo>
                    <a:pt x="284670" y="521766"/>
                  </a:lnTo>
                  <a:lnTo>
                    <a:pt x="232387" y="511816"/>
                  </a:lnTo>
                  <a:lnTo>
                    <a:pt x="183634" y="495892"/>
                  </a:lnTo>
                  <a:lnTo>
                    <a:pt x="139112" y="474536"/>
                  </a:lnTo>
                  <a:lnTo>
                    <a:pt x="99521" y="448289"/>
                  </a:lnTo>
                  <a:lnTo>
                    <a:pt x="65559" y="417691"/>
                  </a:lnTo>
                  <a:lnTo>
                    <a:pt x="37926" y="383282"/>
                  </a:lnTo>
                  <a:lnTo>
                    <a:pt x="17322" y="345604"/>
                  </a:lnTo>
                  <a:lnTo>
                    <a:pt x="4447" y="305197"/>
                  </a:lnTo>
                  <a:lnTo>
                    <a:pt x="0" y="262601"/>
                  </a:lnTo>
                  <a:lnTo>
                    <a:pt x="4447" y="220006"/>
                  </a:lnTo>
                  <a:lnTo>
                    <a:pt x="17322" y="179599"/>
                  </a:lnTo>
                  <a:lnTo>
                    <a:pt x="37926" y="141921"/>
                  </a:lnTo>
                  <a:lnTo>
                    <a:pt x="65559" y="107512"/>
                  </a:lnTo>
                  <a:lnTo>
                    <a:pt x="99521" y="76914"/>
                  </a:lnTo>
                  <a:lnTo>
                    <a:pt x="139112" y="50666"/>
                  </a:lnTo>
                  <a:lnTo>
                    <a:pt x="183634" y="29311"/>
                  </a:lnTo>
                  <a:lnTo>
                    <a:pt x="232387" y="13387"/>
                  </a:lnTo>
                  <a:lnTo>
                    <a:pt x="284670" y="3437"/>
                  </a:lnTo>
                  <a:lnTo>
                    <a:pt x="339785" y="0"/>
                  </a:lnTo>
                  <a:close/>
                </a:path>
              </a:pathLst>
            </a:custGeom>
            <a:ln w="28574">
              <a:solidFill>
                <a:srgbClr val="9E30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61123" y="3590861"/>
              <a:ext cx="1880870" cy="530860"/>
            </a:xfrm>
            <a:custGeom>
              <a:avLst/>
              <a:gdLst/>
              <a:ahLst/>
              <a:cxnLst/>
              <a:rect l="l" t="t" r="r" b="b"/>
              <a:pathLst>
                <a:path w="1880870" h="530860">
                  <a:moveTo>
                    <a:pt x="1577871" y="530657"/>
                  </a:moveTo>
                  <a:lnTo>
                    <a:pt x="302516" y="530657"/>
                  </a:lnTo>
                  <a:lnTo>
                    <a:pt x="253446" y="527185"/>
                  </a:lnTo>
                  <a:lnTo>
                    <a:pt x="206897" y="517131"/>
                  </a:lnTo>
                  <a:lnTo>
                    <a:pt x="163492" y="501042"/>
                  </a:lnTo>
                  <a:lnTo>
                    <a:pt x="123854" y="479464"/>
                  </a:lnTo>
                  <a:lnTo>
                    <a:pt x="88604" y="452944"/>
                  </a:lnTo>
                  <a:lnTo>
                    <a:pt x="58368" y="422028"/>
                  </a:lnTo>
                  <a:lnTo>
                    <a:pt x="33766" y="387262"/>
                  </a:lnTo>
                  <a:lnTo>
                    <a:pt x="15422" y="349193"/>
                  </a:lnTo>
                  <a:lnTo>
                    <a:pt x="3959" y="308366"/>
                  </a:lnTo>
                  <a:lnTo>
                    <a:pt x="0" y="265328"/>
                  </a:lnTo>
                  <a:lnTo>
                    <a:pt x="3959" y="222291"/>
                  </a:lnTo>
                  <a:lnTo>
                    <a:pt x="15422" y="181464"/>
                  </a:lnTo>
                  <a:lnTo>
                    <a:pt x="33766" y="143395"/>
                  </a:lnTo>
                  <a:lnTo>
                    <a:pt x="58368" y="108629"/>
                  </a:lnTo>
                  <a:lnTo>
                    <a:pt x="88604" y="77713"/>
                  </a:lnTo>
                  <a:lnTo>
                    <a:pt x="123854" y="51193"/>
                  </a:lnTo>
                  <a:lnTo>
                    <a:pt x="163492" y="29615"/>
                  </a:lnTo>
                  <a:lnTo>
                    <a:pt x="206897" y="13526"/>
                  </a:lnTo>
                  <a:lnTo>
                    <a:pt x="253446" y="3472"/>
                  </a:lnTo>
                  <a:lnTo>
                    <a:pt x="302516" y="0"/>
                  </a:lnTo>
                  <a:lnTo>
                    <a:pt x="1577871" y="0"/>
                  </a:lnTo>
                  <a:lnTo>
                    <a:pt x="1626941" y="3472"/>
                  </a:lnTo>
                  <a:lnTo>
                    <a:pt x="1673490" y="13526"/>
                  </a:lnTo>
                  <a:lnTo>
                    <a:pt x="1716895" y="29615"/>
                  </a:lnTo>
                  <a:lnTo>
                    <a:pt x="1756534" y="51193"/>
                  </a:lnTo>
                  <a:lnTo>
                    <a:pt x="1791783" y="77713"/>
                  </a:lnTo>
                  <a:lnTo>
                    <a:pt x="1822019" y="108629"/>
                  </a:lnTo>
                  <a:lnTo>
                    <a:pt x="1846621" y="143395"/>
                  </a:lnTo>
                  <a:lnTo>
                    <a:pt x="1864965" y="181464"/>
                  </a:lnTo>
                  <a:lnTo>
                    <a:pt x="1876428" y="222291"/>
                  </a:lnTo>
                  <a:lnTo>
                    <a:pt x="1880387" y="265328"/>
                  </a:lnTo>
                  <a:lnTo>
                    <a:pt x="1876428" y="308366"/>
                  </a:lnTo>
                  <a:lnTo>
                    <a:pt x="1864965" y="349193"/>
                  </a:lnTo>
                  <a:lnTo>
                    <a:pt x="1846621" y="387262"/>
                  </a:lnTo>
                  <a:lnTo>
                    <a:pt x="1822019" y="422028"/>
                  </a:lnTo>
                  <a:lnTo>
                    <a:pt x="1791783" y="452944"/>
                  </a:lnTo>
                  <a:lnTo>
                    <a:pt x="1756534" y="479464"/>
                  </a:lnTo>
                  <a:lnTo>
                    <a:pt x="1716895" y="501042"/>
                  </a:lnTo>
                  <a:lnTo>
                    <a:pt x="1673490" y="517131"/>
                  </a:lnTo>
                  <a:lnTo>
                    <a:pt x="1626941" y="527185"/>
                  </a:lnTo>
                  <a:lnTo>
                    <a:pt x="1577871" y="530657"/>
                  </a:lnTo>
                  <a:close/>
                </a:path>
              </a:pathLst>
            </a:custGeom>
            <a:solidFill>
              <a:srgbClr val="9E3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61123" y="3590861"/>
              <a:ext cx="1880870" cy="530860"/>
            </a:xfrm>
            <a:custGeom>
              <a:avLst/>
              <a:gdLst/>
              <a:ahLst/>
              <a:cxnLst/>
              <a:rect l="l" t="t" r="r" b="b"/>
              <a:pathLst>
                <a:path w="1880870" h="530860">
                  <a:moveTo>
                    <a:pt x="302516" y="0"/>
                  </a:moveTo>
                  <a:lnTo>
                    <a:pt x="1577871" y="0"/>
                  </a:lnTo>
                  <a:lnTo>
                    <a:pt x="1626941" y="3472"/>
                  </a:lnTo>
                  <a:lnTo>
                    <a:pt x="1673490" y="13526"/>
                  </a:lnTo>
                  <a:lnTo>
                    <a:pt x="1716895" y="29615"/>
                  </a:lnTo>
                  <a:lnTo>
                    <a:pt x="1756534" y="51193"/>
                  </a:lnTo>
                  <a:lnTo>
                    <a:pt x="1791783" y="77713"/>
                  </a:lnTo>
                  <a:lnTo>
                    <a:pt x="1822019" y="108629"/>
                  </a:lnTo>
                  <a:lnTo>
                    <a:pt x="1846621" y="143395"/>
                  </a:lnTo>
                  <a:lnTo>
                    <a:pt x="1864965" y="181464"/>
                  </a:lnTo>
                  <a:lnTo>
                    <a:pt x="1876428" y="222291"/>
                  </a:lnTo>
                  <a:lnTo>
                    <a:pt x="1880387" y="265328"/>
                  </a:lnTo>
                  <a:lnTo>
                    <a:pt x="1876428" y="308366"/>
                  </a:lnTo>
                  <a:lnTo>
                    <a:pt x="1864965" y="349193"/>
                  </a:lnTo>
                  <a:lnTo>
                    <a:pt x="1846621" y="387262"/>
                  </a:lnTo>
                  <a:lnTo>
                    <a:pt x="1822019" y="422028"/>
                  </a:lnTo>
                  <a:lnTo>
                    <a:pt x="1791783" y="452944"/>
                  </a:lnTo>
                  <a:lnTo>
                    <a:pt x="1756534" y="479464"/>
                  </a:lnTo>
                  <a:lnTo>
                    <a:pt x="1716895" y="501042"/>
                  </a:lnTo>
                  <a:lnTo>
                    <a:pt x="1673490" y="517131"/>
                  </a:lnTo>
                  <a:lnTo>
                    <a:pt x="1626941" y="527185"/>
                  </a:lnTo>
                  <a:lnTo>
                    <a:pt x="1577871" y="530657"/>
                  </a:lnTo>
                  <a:lnTo>
                    <a:pt x="302516" y="530657"/>
                  </a:lnTo>
                  <a:lnTo>
                    <a:pt x="253446" y="527185"/>
                  </a:lnTo>
                  <a:lnTo>
                    <a:pt x="206897" y="517131"/>
                  </a:lnTo>
                  <a:lnTo>
                    <a:pt x="163492" y="501042"/>
                  </a:lnTo>
                  <a:lnTo>
                    <a:pt x="123854" y="479464"/>
                  </a:lnTo>
                  <a:lnTo>
                    <a:pt x="88604" y="452944"/>
                  </a:lnTo>
                  <a:lnTo>
                    <a:pt x="58368" y="422028"/>
                  </a:lnTo>
                  <a:lnTo>
                    <a:pt x="33766" y="387262"/>
                  </a:lnTo>
                  <a:lnTo>
                    <a:pt x="15422" y="349193"/>
                  </a:lnTo>
                  <a:lnTo>
                    <a:pt x="3959" y="308366"/>
                  </a:lnTo>
                  <a:lnTo>
                    <a:pt x="0" y="265328"/>
                  </a:lnTo>
                  <a:lnTo>
                    <a:pt x="3959" y="222291"/>
                  </a:lnTo>
                  <a:lnTo>
                    <a:pt x="15422" y="181464"/>
                  </a:lnTo>
                  <a:lnTo>
                    <a:pt x="33766" y="143395"/>
                  </a:lnTo>
                  <a:lnTo>
                    <a:pt x="58368" y="108629"/>
                  </a:lnTo>
                  <a:lnTo>
                    <a:pt x="88604" y="77713"/>
                  </a:lnTo>
                  <a:lnTo>
                    <a:pt x="123854" y="51193"/>
                  </a:lnTo>
                  <a:lnTo>
                    <a:pt x="163492" y="29615"/>
                  </a:lnTo>
                  <a:lnTo>
                    <a:pt x="206897" y="13526"/>
                  </a:lnTo>
                  <a:lnTo>
                    <a:pt x="253446" y="3472"/>
                  </a:lnTo>
                  <a:lnTo>
                    <a:pt x="302516" y="0"/>
                  </a:lnTo>
                  <a:close/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733095" y="3274403"/>
            <a:ext cx="2080895" cy="107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0" marR="5080" indent="-198755">
              <a:lnSpc>
                <a:spcPct val="100000"/>
              </a:lnSpc>
              <a:spcBef>
                <a:spcPts val="100"/>
              </a:spcBef>
              <a:buSzPct val="80000"/>
              <a:buFont typeface="Segoe UI Symbol"/>
              <a:buChar char="❑"/>
              <a:tabLst>
                <a:tab pos="349885" algn="l"/>
              </a:tabLst>
            </a:pPr>
            <a:r>
              <a:rPr sz="1000" spc="60" dirty="0">
                <a:latin typeface="Tahoma"/>
                <a:cs typeface="Tahoma"/>
              </a:rPr>
              <a:t>Охват </a:t>
            </a:r>
            <a:r>
              <a:rPr sz="1000" spc="15" dirty="0">
                <a:latin typeface="Tahoma"/>
                <a:cs typeface="Tahoma"/>
              </a:rPr>
              <a:t>- </a:t>
            </a:r>
            <a:r>
              <a:rPr sz="1000" b="1" spc="35" dirty="0">
                <a:latin typeface="Tahoma"/>
                <a:cs typeface="Tahoma"/>
              </a:rPr>
              <a:t>более </a:t>
            </a:r>
            <a:r>
              <a:rPr sz="1000" b="1" spc="45" dirty="0">
                <a:latin typeface="Tahoma"/>
                <a:cs typeface="Tahoma"/>
              </a:rPr>
              <a:t>40 </a:t>
            </a:r>
            <a:r>
              <a:rPr sz="1000" b="1" spc="40" dirty="0">
                <a:latin typeface="Tahoma"/>
                <a:cs typeface="Tahoma"/>
              </a:rPr>
              <a:t>000 </a:t>
            </a:r>
            <a:r>
              <a:rPr sz="1000" b="1" spc="45" dirty="0">
                <a:latin typeface="Tahoma"/>
                <a:cs typeface="Tahoma"/>
              </a:rPr>
              <a:t> </a:t>
            </a:r>
            <a:r>
              <a:rPr sz="1000" b="1" spc="50" dirty="0">
                <a:latin typeface="Tahoma"/>
                <a:cs typeface="Tahoma"/>
              </a:rPr>
              <a:t>ш</a:t>
            </a:r>
            <a:r>
              <a:rPr sz="1000" b="1" spc="10" dirty="0">
                <a:latin typeface="Tahoma"/>
                <a:cs typeface="Tahoma"/>
              </a:rPr>
              <a:t>к</a:t>
            </a:r>
            <a:r>
              <a:rPr sz="1000" b="1" spc="25" dirty="0">
                <a:latin typeface="Tahoma"/>
                <a:cs typeface="Tahoma"/>
              </a:rPr>
              <a:t>о</a:t>
            </a:r>
            <a:r>
              <a:rPr sz="1000" b="1" spc="35" dirty="0">
                <a:latin typeface="Tahoma"/>
                <a:cs typeface="Tahoma"/>
              </a:rPr>
              <a:t>льни</a:t>
            </a:r>
            <a:r>
              <a:rPr sz="1000" b="1" spc="15" dirty="0">
                <a:latin typeface="Tahoma"/>
                <a:cs typeface="Tahoma"/>
              </a:rPr>
              <a:t>к</a:t>
            </a:r>
            <a:r>
              <a:rPr sz="1000" b="1" spc="25" dirty="0">
                <a:latin typeface="Tahoma"/>
                <a:cs typeface="Tahoma"/>
              </a:rPr>
              <a:t>ов</a:t>
            </a:r>
            <a:r>
              <a:rPr sz="1000" b="1" spc="-10" dirty="0">
                <a:latin typeface="Tahoma"/>
                <a:cs typeface="Tahoma"/>
              </a:rPr>
              <a:t> </a:t>
            </a:r>
            <a:r>
              <a:rPr sz="1000" b="1" dirty="0">
                <a:latin typeface="Tahoma"/>
                <a:cs typeface="Tahoma"/>
              </a:rPr>
              <a:t>6</a:t>
            </a:r>
            <a:r>
              <a:rPr sz="1000" b="1" spc="-70" dirty="0">
                <a:latin typeface="Tahoma"/>
                <a:cs typeface="Tahoma"/>
              </a:rPr>
              <a:t>-</a:t>
            </a:r>
            <a:r>
              <a:rPr sz="1000" b="1" spc="-245" dirty="0">
                <a:latin typeface="Tahoma"/>
                <a:cs typeface="Tahoma"/>
              </a:rPr>
              <a:t>11</a:t>
            </a:r>
            <a:r>
              <a:rPr sz="1000" b="1" spc="-10" dirty="0">
                <a:latin typeface="Tahoma"/>
                <a:cs typeface="Tahoma"/>
              </a:rPr>
              <a:t> </a:t>
            </a:r>
            <a:r>
              <a:rPr sz="1000" b="1" spc="30" dirty="0">
                <a:latin typeface="Tahoma"/>
                <a:cs typeface="Tahoma"/>
              </a:rPr>
              <a:t>кла</a:t>
            </a:r>
            <a:r>
              <a:rPr sz="1000" b="1" spc="15" dirty="0">
                <a:latin typeface="Tahoma"/>
                <a:cs typeface="Tahoma"/>
              </a:rPr>
              <a:t>с</a:t>
            </a:r>
            <a:r>
              <a:rPr sz="1000" b="1" spc="50" dirty="0">
                <a:latin typeface="Tahoma"/>
                <a:cs typeface="Tahoma"/>
              </a:rPr>
              <a:t>с</a:t>
            </a:r>
            <a:r>
              <a:rPr sz="1000" b="1" spc="25" dirty="0">
                <a:latin typeface="Tahoma"/>
                <a:cs typeface="Tahoma"/>
              </a:rPr>
              <a:t>ов</a:t>
            </a:r>
            <a:endParaRPr sz="1000">
              <a:latin typeface="Tahoma"/>
              <a:cs typeface="Tahoma"/>
            </a:endParaRPr>
          </a:p>
          <a:p>
            <a:pPr marL="12700" marR="548005" indent="215900">
              <a:lnSpc>
                <a:spcPct val="100000"/>
              </a:lnSpc>
              <a:spcBef>
                <a:spcPts val="715"/>
              </a:spcBef>
            </a:pPr>
            <a:r>
              <a:rPr sz="1100" spc="130" dirty="0">
                <a:solidFill>
                  <a:srgbClr val="FFFFFF"/>
                </a:solidFill>
                <a:latin typeface="Verdana"/>
                <a:cs typeface="Verdana"/>
              </a:rPr>
              <a:t>Единый</a:t>
            </a:r>
            <a:r>
              <a:rPr sz="11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100" dirty="0">
                <a:solidFill>
                  <a:srgbClr val="FFFFFF"/>
                </a:solidFill>
                <a:latin typeface="Verdana"/>
                <a:cs typeface="Verdana"/>
              </a:rPr>
              <a:t>день  </a:t>
            </a:r>
            <a:r>
              <a:rPr sz="1100" spc="140" dirty="0">
                <a:solidFill>
                  <a:srgbClr val="FFFFFF"/>
                </a:solidFill>
                <a:latin typeface="Verdana"/>
                <a:cs typeface="Verdana"/>
              </a:rPr>
              <a:t>открытых</a:t>
            </a:r>
            <a:r>
              <a:rPr sz="11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Verdana"/>
                <a:cs typeface="Verdana"/>
              </a:rPr>
              <a:t>дверей:</a:t>
            </a:r>
            <a:endParaRPr sz="1100">
              <a:latin typeface="Verdana"/>
              <a:cs typeface="Verdana"/>
            </a:endParaRPr>
          </a:p>
          <a:p>
            <a:pPr marL="351790" indent="-199390">
              <a:lnSpc>
                <a:spcPct val="100000"/>
              </a:lnSpc>
              <a:spcBef>
                <a:spcPts val="1275"/>
              </a:spcBef>
              <a:buSzPct val="80000"/>
              <a:buFont typeface="Segoe UI Symbol"/>
              <a:buChar char="❑"/>
              <a:tabLst>
                <a:tab pos="352425" algn="l"/>
              </a:tabLst>
            </a:pPr>
            <a:r>
              <a:rPr sz="1000" spc="60" dirty="0">
                <a:latin typeface="Tahoma"/>
                <a:cs typeface="Tahoma"/>
              </a:rPr>
              <a:t>Охват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spc="15" dirty="0">
                <a:latin typeface="Tahoma"/>
                <a:cs typeface="Tahoma"/>
              </a:rPr>
              <a:t>-</a:t>
            </a:r>
            <a:r>
              <a:rPr sz="1000" spc="-70" dirty="0">
                <a:latin typeface="Tahoma"/>
                <a:cs typeface="Tahoma"/>
              </a:rPr>
              <a:t> </a:t>
            </a:r>
            <a:r>
              <a:rPr sz="1000" b="1" spc="-25" dirty="0">
                <a:latin typeface="Tahoma"/>
                <a:cs typeface="Tahoma"/>
              </a:rPr>
              <a:t>62 </a:t>
            </a:r>
            <a:r>
              <a:rPr sz="1000" b="1" spc="15" dirty="0">
                <a:latin typeface="Tahoma"/>
                <a:cs typeface="Tahoma"/>
              </a:rPr>
              <a:t>649</a:t>
            </a:r>
            <a:r>
              <a:rPr sz="1000" b="1" spc="-30" dirty="0">
                <a:latin typeface="Tahoma"/>
                <a:cs typeface="Tahoma"/>
              </a:rPr>
              <a:t> </a:t>
            </a:r>
            <a:r>
              <a:rPr sz="1000" b="1" spc="30" dirty="0">
                <a:latin typeface="Tahoma"/>
                <a:cs typeface="Tahoma"/>
              </a:rPr>
              <a:t>человек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972680" y="1670830"/>
            <a:ext cx="1909445" cy="656590"/>
            <a:chOff x="2972680" y="1670830"/>
            <a:chExt cx="1909445" cy="656590"/>
          </a:xfrm>
        </p:grpSpPr>
        <p:sp>
          <p:nvSpPr>
            <p:cNvPr id="33" name="object 33"/>
            <p:cNvSpPr/>
            <p:nvPr/>
          </p:nvSpPr>
          <p:spPr>
            <a:xfrm>
              <a:off x="2986968" y="1685118"/>
              <a:ext cx="1880870" cy="628015"/>
            </a:xfrm>
            <a:custGeom>
              <a:avLst/>
              <a:gdLst/>
              <a:ahLst/>
              <a:cxnLst/>
              <a:rect l="l" t="t" r="r" b="b"/>
              <a:pathLst>
                <a:path w="1880870" h="628014">
                  <a:moveTo>
                    <a:pt x="1577871" y="627533"/>
                  </a:moveTo>
                  <a:lnTo>
                    <a:pt x="302516" y="627533"/>
                  </a:lnTo>
                  <a:lnTo>
                    <a:pt x="257812" y="624131"/>
                  </a:lnTo>
                  <a:lnTo>
                    <a:pt x="215145" y="614249"/>
                  </a:lnTo>
                  <a:lnTo>
                    <a:pt x="174983" y="598371"/>
                  </a:lnTo>
                  <a:lnTo>
                    <a:pt x="137792" y="576984"/>
                  </a:lnTo>
                  <a:lnTo>
                    <a:pt x="104043" y="550572"/>
                  </a:lnTo>
                  <a:lnTo>
                    <a:pt x="74202" y="519621"/>
                  </a:lnTo>
                  <a:lnTo>
                    <a:pt x="48737" y="484616"/>
                  </a:lnTo>
                  <a:lnTo>
                    <a:pt x="28116" y="446043"/>
                  </a:lnTo>
                  <a:lnTo>
                    <a:pt x="12808" y="404387"/>
                  </a:lnTo>
                  <a:lnTo>
                    <a:pt x="3280" y="360133"/>
                  </a:lnTo>
                  <a:lnTo>
                    <a:pt x="0" y="313766"/>
                  </a:lnTo>
                  <a:lnTo>
                    <a:pt x="3280" y="267400"/>
                  </a:lnTo>
                  <a:lnTo>
                    <a:pt x="12808" y="223146"/>
                  </a:lnTo>
                  <a:lnTo>
                    <a:pt x="28116" y="181490"/>
                  </a:lnTo>
                  <a:lnTo>
                    <a:pt x="48737" y="142917"/>
                  </a:lnTo>
                  <a:lnTo>
                    <a:pt x="74202" y="107912"/>
                  </a:lnTo>
                  <a:lnTo>
                    <a:pt x="104043" y="76961"/>
                  </a:lnTo>
                  <a:lnTo>
                    <a:pt x="137792" y="50549"/>
                  </a:lnTo>
                  <a:lnTo>
                    <a:pt x="174983" y="29162"/>
                  </a:lnTo>
                  <a:lnTo>
                    <a:pt x="215145" y="13284"/>
                  </a:lnTo>
                  <a:lnTo>
                    <a:pt x="257812" y="3402"/>
                  </a:lnTo>
                  <a:lnTo>
                    <a:pt x="302516" y="0"/>
                  </a:lnTo>
                  <a:lnTo>
                    <a:pt x="1577871" y="0"/>
                  </a:lnTo>
                  <a:lnTo>
                    <a:pt x="1622575" y="3402"/>
                  </a:lnTo>
                  <a:lnTo>
                    <a:pt x="1665242" y="13284"/>
                  </a:lnTo>
                  <a:lnTo>
                    <a:pt x="1705405" y="29162"/>
                  </a:lnTo>
                  <a:lnTo>
                    <a:pt x="1742595" y="50549"/>
                  </a:lnTo>
                  <a:lnTo>
                    <a:pt x="1776344" y="76961"/>
                  </a:lnTo>
                  <a:lnTo>
                    <a:pt x="1806185" y="107912"/>
                  </a:lnTo>
                  <a:lnTo>
                    <a:pt x="1831650" y="142917"/>
                  </a:lnTo>
                  <a:lnTo>
                    <a:pt x="1852271" y="181490"/>
                  </a:lnTo>
                  <a:lnTo>
                    <a:pt x="1867579" y="223146"/>
                  </a:lnTo>
                  <a:lnTo>
                    <a:pt x="1877107" y="267400"/>
                  </a:lnTo>
                  <a:lnTo>
                    <a:pt x="1880387" y="313766"/>
                  </a:lnTo>
                  <a:lnTo>
                    <a:pt x="1877107" y="360133"/>
                  </a:lnTo>
                  <a:lnTo>
                    <a:pt x="1867579" y="404387"/>
                  </a:lnTo>
                  <a:lnTo>
                    <a:pt x="1852271" y="446043"/>
                  </a:lnTo>
                  <a:lnTo>
                    <a:pt x="1831650" y="484616"/>
                  </a:lnTo>
                  <a:lnTo>
                    <a:pt x="1806185" y="519621"/>
                  </a:lnTo>
                  <a:lnTo>
                    <a:pt x="1776344" y="550572"/>
                  </a:lnTo>
                  <a:lnTo>
                    <a:pt x="1742595" y="576984"/>
                  </a:lnTo>
                  <a:lnTo>
                    <a:pt x="1705405" y="598371"/>
                  </a:lnTo>
                  <a:lnTo>
                    <a:pt x="1665242" y="614249"/>
                  </a:lnTo>
                  <a:lnTo>
                    <a:pt x="1622575" y="624131"/>
                  </a:lnTo>
                  <a:lnTo>
                    <a:pt x="1577871" y="6275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86968" y="1685118"/>
              <a:ext cx="1880870" cy="628015"/>
            </a:xfrm>
            <a:custGeom>
              <a:avLst/>
              <a:gdLst/>
              <a:ahLst/>
              <a:cxnLst/>
              <a:rect l="l" t="t" r="r" b="b"/>
              <a:pathLst>
                <a:path w="1880870" h="628014">
                  <a:moveTo>
                    <a:pt x="302516" y="0"/>
                  </a:moveTo>
                  <a:lnTo>
                    <a:pt x="1577871" y="0"/>
                  </a:lnTo>
                  <a:lnTo>
                    <a:pt x="1622575" y="3402"/>
                  </a:lnTo>
                  <a:lnTo>
                    <a:pt x="1665242" y="13284"/>
                  </a:lnTo>
                  <a:lnTo>
                    <a:pt x="1705405" y="29162"/>
                  </a:lnTo>
                  <a:lnTo>
                    <a:pt x="1742595" y="50549"/>
                  </a:lnTo>
                  <a:lnTo>
                    <a:pt x="1776344" y="76961"/>
                  </a:lnTo>
                  <a:lnTo>
                    <a:pt x="1806185" y="107912"/>
                  </a:lnTo>
                  <a:lnTo>
                    <a:pt x="1831650" y="142917"/>
                  </a:lnTo>
                  <a:lnTo>
                    <a:pt x="1852271" y="181490"/>
                  </a:lnTo>
                  <a:lnTo>
                    <a:pt x="1867579" y="223146"/>
                  </a:lnTo>
                  <a:lnTo>
                    <a:pt x="1877107" y="267400"/>
                  </a:lnTo>
                  <a:lnTo>
                    <a:pt x="1880387" y="313766"/>
                  </a:lnTo>
                  <a:lnTo>
                    <a:pt x="1877107" y="360133"/>
                  </a:lnTo>
                  <a:lnTo>
                    <a:pt x="1867579" y="404387"/>
                  </a:lnTo>
                  <a:lnTo>
                    <a:pt x="1852271" y="446043"/>
                  </a:lnTo>
                  <a:lnTo>
                    <a:pt x="1831650" y="484616"/>
                  </a:lnTo>
                  <a:lnTo>
                    <a:pt x="1806185" y="519621"/>
                  </a:lnTo>
                  <a:lnTo>
                    <a:pt x="1776344" y="550572"/>
                  </a:lnTo>
                  <a:lnTo>
                    <a:pt x="1742595" y="576984"/>
                  </a:lnTo>
                  <a:lnTo>
                    <a:pt x="1705405" y="598371"/>
                  </a:lnTo>
                  <a:lnTo>
                    <a:pt x="1665242" y="614249"/>
                  </a:lnTo>
                  <a:lnTo>
                    <a:pt x="1622575" y="624131"/>
                  </a:lnTo>
                  <a:lnTo>
                    <a:pt x="1577871" y="627533"/>
                  </a:lnTo>
                  <a:lnTo>
                    <a:pt x="302516" y="627533"/>
                  </a:lnTo>
                  <a:lnTo>
                    <a:pt x="257812" y="624131"/>
                  </a:lnTo>
                  <a:lnTo>
                    <a:pt x="215145" y="614249"/>
                  </a:lnTo>
                  <a:lnTo>
                    <a:pt x="174983" y="598371"/>
                  </a:lnTo>
                  <a:lnTo>
                    <a:pt x="137792" y="576984"/>
                  </a:lnTo>
                  <a:lnTo>
                    <a:pt x="104043" y="550572"/>
                  </a:lnTo>
                  <a:lnTo>
                    <a:pt x="74202" y="519621"/>
                  </a:lnTo>
                  <a:lnTo>
                    <a:pt x="48737" y="484616"/>
                  </a:lnTo>
                  <a:lnTo>
                    <a:pt x="28116" y="446043"/>
                  </a:lnTo>
                  <a:lnTo>
                    <a:pt x="12808" y="404387"/>
                  </a:lnTo>
                  <a:lnTo>
                    <a:pt x="3280" y="360133"/>
                  </a:lnTo>
                  <a:lnTo>
                    <a:pt x="0" y="313766"/>
                  </a:lnTo>
                  <a:lnTo>
                    <a:pt x="3280" y="267400"/>
                  </a:lnTo>
                  <a:lnTo>
                    <a:pt x="12808" y="223146"/>
                  </a:lnTo>
                  <a:lnTo>
                    <a:pt x="28116" y="181490"/>
                  </a:lnTo>
                  <a:lnTo>
                    <a:pt x="48737" y="142917"/>
                  </a:lnTo>
                  <a:lnTo>
                    <a:pt x="74202" y="107912"/>
                  </a:lnTo>
                  <a:lnTo>
                    <a:pt x="104043" y="76961"/>
                  </a:lnTo>
                  <a:lnTo>
                    <a:pt x="137792" y="50549"/>
                  </a:lnTo>
                  <a:lnTo>
                    <a:pt x="174983" y="29162"/>
                  </a:lnTo>
                  <a:lnTo>
                    <a:pt x="215145" y="13284"/>
                  </a:lnTo>
                  <a:lnTo>
                    <a:pt x="257812" y="3402"/>
                  </a:lnTo>
                  <a:lnTo>
                    <a:pt x="302516" y="0"/>
                  </a:lnTo>
                  <a:close/>
                </a:path>
              </a:pathLst>
            </a:custGeom>
            <a:ln w="28574">
              <a:solidFill>
                <a:srgbClr val="42B3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12909" y="1816010"/>
              <a:ext cx="1228725" cy="365760"/>
            </a:xfrm>
            <a:custGeom>
              <a:avLst/>
              <a:gdLst/>
              <a:ahLst/>
              <a:cxnLst/>
              <a:rect l="l" t="t" r="r" b="b"/>
              <a:pathLst>
                <a:path w="1228725" h="365760">
                  <a:moveTo>
                    <a:pt x="1228496" y="0"/>
                  </a:moveTo>
                  <a:lnTo>
                    <a:pt x="0" y="0"/>
                  </a:lnTo>
                  <a:lnTo>
                    <a:pt x="0" y="182880"/>
                  </a:lnTo>
                  <a:lnTo>
                    <a:pt x="99288" y="182880"/>
                  </a:lnTo>
                  <a:lnTo>
                    <a:pt x="99288" y="365760"/>
                  </a:lnTo>
                  <a:lnTo>
                    <a:pt x="1129207" y="365760"/>
                  </a:lnTo>
                  <a:lnTo>
                    <a:pt x="1129207" y="182880"/>
                  </a:lnTo>
                  <a:lnTo>
                    <a:pt x="1228496" y="182880"/>
                  </a:lnTo>
                  <a:lnTo>
                    <a:pt x="1228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300212" y="1797209"/>
            <a:ext cx="1254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75" dirty="0">
                <a:latin typeface="Tahoma"/>
                <a:cs typeface="Tahoma"/>
              </a:rPr>
              <a:t>2</a:t>
            </a:r>
            <a:r>
              <a:rPr sz="1200" b="1" spc="5" dirty="0">
                <a:latin typeface="Tahoma"/>
                <a:cs typeface="Tahoma"/>
              </a:rPr>
              <a:t>45</a:t>
            </a:r>
            <a:r>
              <a:rPr sz="1200" b="1" spc="-40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уча</a:t>
            </a:r>
            <a:r>
              <a:rPr sz="1200" spc="60" dirty="0">
                <a:latin typeface="Tahoma"/>
                <a:cs typeface="Tahoma"/>
              </a:rPr>
              <a:t>с</a:t>
            </a:r>
            <a:r>
              <a:rPr sz="1200" spc="95" dirty="0">
                <a:latin typeface="Tahoma"/>
                <a:cs typeface="Tahoma"/>
              </a:rPr>
              <a:t>тни</a:t>
            </a:r>
            <a:r>
              <a:rPr sz="1200" spc="65" dirty="0">
                <a:latin typeface="Tahoma"/>
                <a:cs typeface="Tahoma"/>
              </a:rPr>
              <a:t>к</a:t>
            </a:r>
            <a:r>
              <a:rPr sz="1200" spc="105" dirty="0">
                <a:latin typeface="Tahoma"/>
                <a:cs typeface="Tahoma"/>
              </a:rPr>
              <a:t>ов</a:t>
            </a:r>
            <a:endParaRPr sz="1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200" b="1" spc="-15" dirty="0">
                <a:latin typeface="Tahoma"/>
                <a:cs typeface="Tahoma"/>
              </a:rPr>
              <a:t>28</a:t>
            </a:r>
            <a:r>
              <a:rPr sz="1200" b="1" spc="-40" dirty="0">
                <a:latin typeface="Tahoma"/>
                <a:cs typeface="Tahoma"/>
              </a:rPr>
              <a:t> </a:t>
            </a:r>
            <a:r>
              <a:rPr sz="1200" spc="110" dirty="0">
                <a:latin typeface="Tahoma"/>
                <a:cs typeface="Tahoma"/>
              </a:rPr>
              <a:t>с</a:t>
            </a:r>
            <a:r>
              <a:rPr sz="1200" spc="60" dirty="0">
                <a:latin typeface="Tahoma"/>
                <a:cs typeface="Tahoma"/>
              </a:rPr>
              <a:t>у</a:t>
            </a:r>
            <a:r>
              <a:rPr sz="1200" spc="105" dirty="0">
                <a:latin typeface="Tahoma"/>
                <a:cs typeface="Tahoma"/>
              </a:rPr>
              <a:t>б</a:t>
            </a:r>
            <a:r>
              <a:rPr sz="1200" spc="90" dirty="0">
                <a:latin typeface="Tahoma"/>
                <a:cs typeface="Tahoma"/>
              </a:rPr>
              <a:t>ъе</a:t>
            </a:r>
            <a:r>
              <a:rPr sz="1200" spc="70" dirty="0">
                <a:latin typeface="Tahoma"/>
                <a:cs typeface="Tahoma"/>
              </a:rPr>
              <a:t>к</a:t>
            </a:r>
            <a:r>
              <a:rPr sz="1200" spc="-25" dirty="0">
                <a:latin typeface="Tahoma"/>
                <a:cs typeface="Tahoma"/>
              </a:rPr>
              <a:t>т</a:t>
            </a:r>
            <a:r>
              <a:rPr sz="1200" spc="105" dirty="0">
                <a:latin typeface="Tahoma"/>
                <a:cs typeface="Tahoma"/>
              </a:rPr>
              <a:t>ов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732687" y="1091633"/>
            <a:ext cx="2389505" cy="686435"/>
            <a:chOff x="2732687" y="1091633"/>
            <a:chExt cx="2389505" cy="686435"/>
          </a:xfrm>
        </p:grpSpPr>
        <p:sp>
          <p:nvSpPr>
            <p:cNvPr id="38" name="object 38"/>
            <p:cNvSpPr/>
            <p:nvPr/>
          </p:nvSpPr>
          <p:spPr>
            <a:xfrm>
              <a:off x="2746974" y="1105920"/>
              <a:ext cx="2360930" cy="657860"/>
            </a:xfrm>
            <a:custGeom>
              <a:avLst/>
              <a:gdLst/>
              <a:ahLst/>
              <a:cxnLst/>
              <a:rect l="l" t="t" r="r" b="b"/>
              <a:pathLst>
                <a:path w="2360929" h="657860">
                  <a:moveTo>
                    <a:pt x="325949" y="657737"/>
                  </a:moveTo>
                  <a:lnTo>
                    <a:pt x="278009" y="654477"/>
                  </a:lnTo>
                  <a:lnTo>
                    <a:pt x="232217" y="644507"/>
                  </a:lnTo>
                  <a:lnTo>
                    <a:pt x="189079" y="628326"/>
                  </a:lnTo>
                  <a:lnTo>
                    <a:pt x="149099" y="606433"/>
                  </a:lnTo>
                  <a:lnTo>
                    <a:pt x="112780" y="579328"/>
                  </a:lnTo>
                  <a:lnTo>
                    <a:pt x="80627" y="547508"/>
                  </a:lnTo>
                  <a:lnTo>
                    <a:pt x="53145" y="511474"/>
                  </a:lnTo>
                  <a:lnTo>
                    <a:pt x="30836" y="471724"/>
                  </a:lnTo>
                  <a:lnTo>
                    <a:pt x="14207" y="428757"/>
                  </a:lnTo>
                  <a:lnTo>
                    <a:pt x="3760" y="383072"/>
                  </a:lnTo>
                  <a:lnTo>
                    <a:pt x="0" y="335168"/>
                  </a:lnTo>
                  <a:lnTo>
                    <a:pt x="3272" y="287227"/>
                  </a:lnTo>
                  <a:lnTo>
                    <a:pt x="13254" y="241433"/>
                  </a:lnTo>
                  <a:lnTo>
                    <a:pt x="29445" y="198291"/>
                  </a:lnTo>
                  <a:lnTo>
                    <a:pt x="51348" y="158305"/>
                  </a:lnTo>
                  <a:lnTo>
                    <a:pt x="78462" y="121979"/>
                  </a:lnTo>
                  <a:lnTo>
                    <a:pt x="110290" y="89818"/>
                  </a:lnTo>
                  <a:lnTo>
                    <a:pt x="146331" y="62327"/>
                  </a:lnTo>
                  <a:lnTo>
                    <a:pt x="186086" y="40008"/>
                  </a:lnTo>
                  <a:lnTo>
                    <a:pt x="229057" y="23368"/>
                  </a:lnTo>
                  <a:lnTo>
                    <a:pt x="274745" y="12909"/>
                  </a:lnTo>
                  <a:lnTo>
                    <a:pt x="322649" y="9137"/>
                  </a:lnTo>
                  <a:lnTo>
                    <a:pt x="2034450" y="0"/>
                  </a:lnTo>
                  <a:lnTo>
                    <a:pt x="2085509" y="3767"/>
                  </a:lnTo>
                  <a:lnTo>
                    <a:pt x="2134890" y="15383"/>
                  </a:lnTo>
                  <a:lnTo>
                    <a:pt x="2181723" y="34491"/>
                  </a:lnTo>
                  <a:lnTo>
                    <a:pt x="2225133" y="60736"/>
                  </a:lnTo>
                  <a:lnTo>
                    <a:pt x="2264248" y="93761"/>
                  </a:lnTo>
                  <a:lnTo>
                    <a:pt x="2297678" y="132529"/>
                  </a:lnTo>
                  <a:lnTo>
                    <a:pt x="2324374" y="175663"/>
                  </a:lnTo>
                  <a:lnTo>
                    <a:pt x="2343970" y="222294"/>
                  </a:lnTo>
                  <a:lnTo>
                    <a:pt x="2356100" y="271552"/>
                  </a:lnTo>
                  <a:lnTo>
                    <a:pt x="2360400" y="322568"/>
                  </a:lnTo>
                  <a:lnTo>
                    <a:pt x="2357127" y="370510"/>
                  </a:lnTo>
                  <a:lnTo>
                    <a:pt x="2347146" y="416304"/>
                  </a:lnTo>
                  <a:lnTo>
                    <a:pt x="2330954" y="459446"/>
                  </a:lnTo>
                  <a:lnTo>
                    <a:pt x="2309051" y="499432"/>
                  </a:lnTo>
                  <a:lnTo>
                    <a:pt x="2281937" y="535758"/>
                  </a:lnTo>
                  <a:lnTo>
                    <a:pt x="2250110" y="567918"/>
                  </a:lnTo>
                  <a:lnTo>
                    <a:pt x="2214069" y="595410"/>
                  </a:lnTo>
                  <a:lnTo>
                    <a:pt x="2174313" y="617728"/>
                  </a:lnTo>
                  <a:lnTo>
                    <a:pt x="2131342" y="634369"/>
                  </a:lnTo>
                  <a:lnTo>
                    <a:pt x="2085655" y="644827"/>
                  </a:lnTo>
                  <a:lnTo>
                    <a:pt x="2037750" y="648599"/>
                  </a:lnTo>
                  <a:lnTo>
                    <a:pt x="325949" y="657737"/>
                  </a:lnTo>
                  <a:close/>
                </a:path>
              </a:pathLst>
            </a:custGeom>
            <a:solidFill>
              <a:srgbClr val="42B3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746974" y="1105920"/>
              <a:ext cx="2360930" cy="657860"/>
            </a:xfrm>
            <a:custGeom>
              <a:avLst/>
              <a:gdLst/>
              <a:ahLst/>
              <a:cxnLst/>
              <a:rect l="l" t="t" r="r" b="b"/>
              <a:pathLst>
                <a:path w="2360929" h="657860">
                  <a:moveTo>
                    <a:pt x="0" y="335168"/>
                  </a:moveTo>
                  <a:lnTo>
                    <a:pt x="3272" y="287227"/>
                  </a:lnTo>
                  <a:lnTo>
                    <a:pt x="13254" y="241433"/>
                  </a:lnTo>
                  <a:lnTo>
                    <a:pt x="29445" y="198291"/>
                  </a:lnTo>
                  <a:lnTo>
                    <a:pt x="51348" y="158305"/>
                  </a:lnTo>
                  <a:lnTo>
                    <a:pt x="78462" y="121979"/>
                  </a:lnTo>
                  <a:lnTo>
                    <a:pt x="110290" y="89818"/>
                  </a:lnTo>
                  <a:lnTo>
                    <a:pt x="146331" y="62327"/>
                  </a:lnTo>
                  <a:lnTo>
                    <a:pt x="186086" y="40008"/>
                  </a:lnTo>
                  <a:lnTo>
                    <a:pt x="229057" y="23368"/>
                  </a:lnTo>
                  <a:lnTo>
                    <a:pt x="274745" y="12909"/>
                  </a:lnTo>
                  <a:lnTo>
                    <a:pt x="322649" y="9137"/>
                  </a:lnTo>
                  <a:lnTo>
                    <a:pt x="2034450" y="0"/>
                  </a:lnTo>
                  <a:lnTo>
                    <a:pt x="2085509" y="3767"/>
                  </a:lnTo>
                  <a:lnTo>
                    <a:pt x="2134890" y="15383"/>
                  </a:lnTo>
                  <a:lnTo>
                    <a:pt x="2181723" y="34491"/>
                  </a:lnTo>
                  <a:lnTo>
                    <a:pt x="2225133" y="60736"/>
                  </a:lnTo>
                  <a:lnTo>
                    <a:pt x="2264248" y="93761"/>
                  </a:lnTo>
                  <a:lnTo>
                    <a:pt x="2297678" y="132529"/>
                  </a:lnTo>
                  <a:lnTo>
                    <a:pt x="2324374" y="175663"/>
                  </a:lnTo>
                  <a:lnTo>
                    <a:pt x="2343970" y="222294"/>
                  </a:lnTo>
                  <a:lnTo>
                    <a:pt x="2356100" y="271552"/>
                  </a:lnTo>
                  <a:lnTo>
                    <a:pt x="2360400" y="322568"/>
                  </a:lnTo>
                  <a:lnTo>
                    <a:pt x="2357127" y="370510"/>
                  </a:lnTo>
                  <a:lnTo>
                    <a:pt x="2347146" y="416304"/>
                  </a:lnTo>
                  <a:lnTo>
                    <a:pt x="2330954" y="459446"/>
                  </a:lnTo>
                  <a:lnTo>
                    <a:pt x="2309051" y="499432"/>
                  </a:lnTo>
                  <a:lnTo>
                    <a:pt x="2281937" y="535758"/>
                  </a:lnTo>
                  <a:lnTo>
                    <a:pt x="2250110" y="567918"/>
                  </a:lnTo>
                  <a:lnTo>
                    <a:pt x="2214069" y="595410"/>
                  </a:lnTo>
                  <a:lnTo>
                    <a:pt x="2174313" y="617728"/>
                  </a:lnTo>
                  <a:lnTo>
                    <a:pt x="2131342" y="634369"/>
                  </a:lnTo>
                  <a:lnTo>
                    <a:pt x="2085655" y="644827"/>
                  </a:lnTo>
                  <a:lnTo>
                    <a:pt x="2037750" y="648599"/>
                  </a:lnTo>
                  <a:lnTo>
                    <a:pt x="325949" y="657737"/>
                  </a:lnTo>
                  <a:lnTo>
                    <a:pt x="278009" y="654477"/>
                  </a:lnTo>
                  <a:lnTo>
                    <a:pt x="232217" y="644507"/>
                  </a:lnTo>
                  <a:lnTo>
                    <a:pt x="189079" y="628326"/>
                  </a:lnTo>
                  <a:lnTo>
                    <a:pt x="149099" y="606433"/>
                  </a:lnTo>
                  <a:lnTo>
                    <a:pt x="112780" y="579328"/>
                  </a:lnTo>
                  <a:lnTo>
                    <a:pt x="80627" y="547508"/>
                  </a:lnTo>
                  <a:lnTo>
                    <a:pt x="53145" y="511474"/>
                  </a:lnTo>
                  <a:lnTo>
                    <a:pt x="30836" y="471724"/>
                  </a:lnTo>
                  <a:lnTo>
                    <a:pt x="14207" y="428757"/>
                  </a:lnTo>
                  <a:lnTo>
                    <a:pt x="3760" y="383072"/>
                  </a:lnTo>
                  <a:lnTo>
                    <a:pt x="0" y="335168"/>
                  </a:lnTo>
                  <a:close/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213749" y="1183800"/>
            <a:ext cx="44195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8625" algn="l"/>
              </a:tabLst>
            </a:pPr>
            <a:r>
              <a:rPr sz="1100" u="heavy" dirty="0">
                <a:solidFill>
                  <a:srgbClr val="FFFFFF"/>
                </a:solidFill>
                <a:uFill>
                  <a:solidFill>
                    <a:srgbClr val="42B38E"/>
                  </a:solidFill>
                </a:uFill>
                <a:latin typeface="Times New Roman"/>
                <a:cs typeface="Times New Roman"/>
              </a:rPr>
              <a:t> 	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319965" y="2623993"/>
            <a:ext cx="2724785" cy="1988185"/>
            <a:chOff x="6319965" y="2623993"/>
            <a:chExt cx="2724785" cy="1988185"/>
          </a:xfrm>
        </p:grpSpPr>
        <p:sp>
          <p:nvSpPr>
            <p:cNvPr id="42" name="object 42"/>
            <p:cNvSpPr/>
            <p:nvPr/>
          </p:nvSpPr>
          <p:spPr>
            <a:xfrm>
              <a:off x="6460602" y="3259498"/>
              <a:ext cx="2108200" cy="628015"/>
            </a:xfrm>
            <a:custGeom>
              <a:avLst/>
              <a:gdLst/>
              <a:ahLst/>
              <a:cxnLst/>
              <a:rect l="l" t="t" r="r" b="b"/>
              <a:pathLst>
                <a:path w="2108200" h="628014">
                  <a:moveTo>
                    <a:pt x="1768591" y="627534"/>
                  </a:moveTo>
                  <a:lnTo>
                    <a:pt x="339081" y="627534"/>
                  </a:lnTo>
                  <a:lnTo>
                    <a:pt x="288975" y="624132"/>
                  </a:lnTo>
                  <a:lnTo>
                    <a:pt x="241150" y="614249"/>
                  </a:lnTo>
                  <a:lnTo>
                    <a:pt x="196133" y="598371"/>
                  </a:lnTo>
                  <a:lnTo>
                    <a:pt x="154448" y="576984"/>
                  </a:lnTo>
                  <a:lnTo>
                    <a:pt x="116619" y="550572"/>
                  </a:lnTo>
                  <a:lnTo>
                    <a:pt x="83171" y="519621"/>
                  </a:lnTo>
                  <a:lnTo>
                    <a:pt x="54628" y="484616"/>
                  </a:lnTo>
                  <a:lnTo>
                    <a:pt x="31515" y="446043"/>
                  </a:lnTo>
                  <a:lnTo>
                    <a:pt x="14356" y="404387"/>
                  </a:lnTo>
                  <a:lnTo>
                    <a:pt x="3676" y="360133"/>
                  </a:lnTo>
                  <a:lnTo>
                    <a:pt x="0" y="313766"/>
                  </a:lnTo>
                  <a:lnTo>
                    <a:pt x="3676" y="267400"/>
                  </a:lnTo>
                  <a:lnTo>
                    <a:pt x="14356" y="223147"/>
                  </a:lnTo>
                  <a:lnTo>
                    <a:pt x="31515" y="181490"/>
                  </a:lnTo>
                  <a:lnTo>
                    <a:pt x="54628" y="142917"/>
                  </a:lnTo>
                  <a:lnTo>
                    <a:pt x="83171" y="107912"/>
                  </a:lnTo>
                  <a:lnTo>
                    <a:pt x="116619" y="76961"/>
                  </a:lnTo>
                  <a:lnTo>
                    <a:pt x="154448" y="50549"/>
                  </a:lnTo>
                  <a:lnTo>
                    <a:pt x="196133" y="29162"/>
                  </a:lnTo>
                  <a:lnTo>
                    <a:pt x="241150" y="13284"/>
                  </a:lnTo>
                  <a:lnTo>
                    <a:pt x="288975" y="3402"/>
                  </a:lnTo>
                  <a:lnTo>
                    <a:pt x="339081" y="0"/>
                  </a:lnTo>
                  <a:lnTo>
                    <a:pt x="1768591" y="0"/>
                  </a:lnTo>
                  <a:lnTo>
                    <a:pt x="1818698" y="3402"/>
                  </a:lnTo>
                  <a:lnTo>
                    <a:pt x="1866523" y="13284"/>
                  </a:lnTo>
                  <a:lnTo>
                    <a:pt x="1911540" y="29162"/>
                  </a:lnTo>
                  <a:lnTo>
                    <a:pt x="1953225" y="50549"/>
                  </a:lnTo>
                  <a:lnTo>
                    <a:pt x="1991054" y="76961"/>
                  </a:lnTo>
                  <a:lnTo>
                    <a:pt x="2024502" y="107912"/>
                  </a:lnTo>
                  <a:lnTo>
                    <a:pt x="2053045" y="142917"/>
                  </a:lnTo>
                  <a:lnTo>
                    <a:pt x="2076158" y="181490"/>
                  </a:lnTo>
                  <a:lnTo>
                    <a:pt x="2093317" y="223147"/>
                  </a:lnTo>
                  <a:lnTo>
                    <a:pt x="2103997" y="267400"/>
                  </a:lnTo>
                  <a:lnTo>
                    <a:pt x="2107673" y="313766"/>
                  </a:lnTo>
                  <a:lnTo>
                    <a:pt x="2103997" y="360133"/>
                  </a:lnTo>
                  <a:lnTo>
                    <a:pt x="2093317" y="404387"/>
                  </a:lnTo>
                  <a:lnTo>
                    <a:pt x="2076158" y="446043"/>
                  </a:lnTo>
                  <a:lnTo>
                    <a:pt x="2053045" y="484616"/>
                  </a:lnTo>
                  <a:lnTo>
                    <a:pt x="2024502" y="519621"/>
                  </a:lnTo>
                  <a:lnTo>
                    <a:pt x="1991054" y="550572"/>
                  </a:lnTo>
                  <a:lnTo>
                    <a:pt x="1953225" y="576984"/>
                  </a:lnTo>
                  <a:lnTo>
                    <a:pt x="1911540" y="598371"/>
                  </a:lnTo>
                  <a:lnTo>
                    <a:pt x="1866523" y="614249"/>
                  </a:lnTo>
                  <a:lnTo>
                    <a:pt x="1818698" y="624132"/>
                  </a:lnTo>
                  <a:lnTo>
                    <a:pt x="1768591" y="6275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460602" y="3259498"/>
              <a:ext cx="2108200" cy="628015"/>
            </a:xfrm>
            <a:custGeom>
              <a:avLst/>
              <a:gdLst/>
              <a:ahLst/>
              <a:cxnLst/>
              <a:rect l="l" t="t" r="r" b="b"/>
              <a:pathLst>
                <a:path w="2108200" h="628014">
                  <a:moveTo>
                    <a:pt x="339081" y="0"/>
                  </a:moveTo>
                  <a:lnTo>
                    <a:pt x="1768591" y="0"/>
                  </a:lnTo>
                  <a:lnTo>
                    <a:pt x="1818698" y="3402"/>
                  </a:lnTo>
                  <a:lnTo>
                    <a:pt x="1866523" y="13284"/>
                  </a:lnTo>
                  <a:lnTo>
                    <a:pt x="1911540" y="29162"/>
                  </a:lnTo>
                  <a:lnTo>
                    <a:pt x="1953225" y="50549"/>
                  </a:lnTo>
                  <a:lnTo>
                    <a:pt x="1991054" y="76961"/>
                  </a:lnTo>
                  <a:lnTo>
                    <a:pt x="2024502" y="107912"/>
                  </a:lnTo>
                  <a:lnTo>
                    <a:pt x="2053045" y="142917"/>
                  </a:lnTo>
                  <a:lnTo>
                    <a:pt x="2076158" y="181490"/>
                  </a:lnTo>
                  <a:lnTo>
                    <a:pt x="2093317" y="223147"/>
                  </a:lnTo>
                  <a:lnTo>
                    <a:pt x="2103997" y="267400"/>
                  </a:lnTo>
                  <a:lnTo>
                    <a:pt x="2107673" y="313766"/>
                  </a:lnTo>
                  <a:lnTo>
                    <a:pt x="2103997" y="360133"/>
                  </a:lnTo>
                  <a:lnTo>
                    <a:pt x="2093317" y="404387"/>
                  </a:lnTo>
                  <a:lnTo>
                    <a:pt x="2076158" y="446043"/>
                  </a:lnTo>
                  <a:lnTo>
                    <a:pt x="2053045" y="484616"/>
                  </a:lnTo>
                  <a:lnTo>
                    <a:pt x="2024502" y="519621"/>
                  </a:lnTo>
                  <a:lnTo>
                    <a:pt x="1991054" y="550572"/>
                  </a:lnTo>
                  <a:lnTo>
                    <a:pt x="1953225" y="576984"/>
                  </a:lnTo>
                  <a:lnTo>
                    <a:pt x="1911540" y="598371"/>
                  </a:lnTo>
                  <a:lnTo>
                    <a:pt x="1866523" y="614249"/>
                  </a:lnTo>
                  <a:lnTo>
                    <a:pt x="1818698" y="624132"/>
                  </a:lnTo>
                  <a:lnTo>
                    <a:pt x="1768591" y="627534"/>
                  </a:lnTo>
                  <a:lnTo>
                    <a:pt x="339081" y="627534"/>
                  </a:lnTo>
                  <a:lnTo>
                    <a:pt x="288975" y="624132"/>
                  </a:lnTo>
                  <a:lnTo>
                    <a:pt x="241150" y="614249"/>
                  </a:lnTo>
                  <a:lnTo>
                    <a:pt x="196133" y="598371"/>
                  </a:lnTo>
                  <a:lnTo>
                    <a:pt x="154448" y="576984"/>
                  </a:lnTo>
                  <a:lnTo>
                    <a:pt x="116619" y="550572"/>
                  </a:lnTo>
                  <a:lnTo>
                    <a:pt x="83171" y="519621"/>
                  </a:lnTo>
                  <a:lnTo>
                    <a:pt x="54628" y="484616"/>
                  </a:lnTo>
                  <a:lnTo>
                    <a:pt x="31515" y="446043"/>
                  </a:lnTo>
                  <a:lnTo>
                    <a:pt x="14356" y="404387"/>
                  </a:lnTo>
                  <a:lnTo>
                    <a:pt x="3676" y="360133"/>
                  </a:lnTo>
                  <a:lnTo>
                    <a:pt x="0" y="313766"/>
                  </a:lnTo>
                  <a:lnTo>
                    <a:pt x="3676" y="267400"/>
                  </a:lnTo>
                  <a:lnTo>
                    <a:pt x="14356" y="223147"/>
                  </a:lnTo>
                  <a:lnTo>
                    <a:pt x="31515" y="181490"/>
                  </a:lnTo>
                  <a:lnTo>
                    <a:pt x="54628" y="142917"/>
                  </a:lnTo>
                  <a:lnTo>
                    <a:pt x="83171" y="107912"/>
                  </a:lnTo>
                  <a:lnTo>
                    <a:pt x="116619" y="76961"/>
                  </a:lnTo>
                  <a:lnTo>
                    <a:pt x="154448" y="50549"/>
                  </a:lnTo>
                  <a:lnTo>
                    <a:pt x="196133" y="29162"/>
                  </a:lnTo>
                  <a:lnTo>
                    <a:pt x="241150" y="13284"/>
                  </a:lnTo>
                  <a:lnTo>
                    <a:pt x="288975" y="3402"/>
                  </a:lnTo>
                  <a:lnTo>
                    <a:pt x="339081" y="0"/>
                  </a:lnTo>
                  <a:close/>
                </a:path>
              </a:pathLst>
            </a:custGeom>
            <a:ln w="28574">
              <a:solidFill>
                <a:srgbClr val="EE33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645656" y="3405631"/>
              <a:ext cx="1700530" cy="335280"/>
            </a:xfrm>
            <a:custGeom>
              <a:avLst/>
              <a:gdLst/>
              <a:ahLst/>
              <a:cxnLst/>
              <a:rect l="l" t="t" r="r" b="b"/>
              <a:pathLst>
                <a:path w="1700529" h="335279">
                  <a:moveTo>
                    <a:pt x="1700339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335280"/>
                  </a:lnTo>
                  <a:lnTo>
                    <a:pt x="934339" y="335280"/>
                  </a:lnTo>
                  <a:lnTo>
                    <a:pt x="934339" y="167640"/>
                  </a:lnTo>
                  <a:lnTo>
                    <a:pt x="1700339" y="167640"/>
                  </a:lnTo>
                  <a:lnTo>
                    <a:pt x="17003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334252" y="2638281"/>
              <a:ext cx="2482215" cy="658495"/>
            </a:xfrm>
            <a:custGeom>
              <a:avLst/>
              <a:gdLst/>
              <a:ahLst/>
              <a:cxnLst/>
              <a:rect l="l" t="t" r="r" b="b"/>
              <a:pathLst>
                <a:path w="2482215" h="658495">
                  <a:moveTo>
                    <a:pt x="325949" y="658350"/>
                  </a:moveTo>
                  <a:lnTo>
                    <a:pt x="278009" y="655089"/>
                  </a:lnTo>
                  <a:lnTo>
                    <a:pt x="232217" y="645118"/>
                  </a:lnTo>
                  <a:lnTo>
                    <a:pt x="189079" y="628936"/>
                  </a:lnTo>
                  <a:lnTo>
                    <a:pt x="149099" y="607042"/>
                  </a:lnTo>
                  <a:lnTo>
                    <a:pt x="112780" y="579936"/>
                  </a:lnTo>
                  <a:lnTo>
                    <a:pt x="80627" y="548116"/>
                  </a:lnTo>
                  <a:lnTo>
                    <a:pt x="53145" y="512082"/>
                  </a:lnTo>
                  <a:lnTo>
                    <a:pt x="30836" y="472331"/>
                  </a:lnTo>
                  <a:lnTo>
                    <a:pt x="14207" y="429364"/>
                  </a:lnTo>
                  <a:lnTo>
                    <a:pt x="3760" y="383679"/>
                  </a:lnTo>
                  <a:lnTo>
                    <a:pt x="0" y="335775"/>
                  </a:lnTo>
                  <a:lnTo>
                    <a:pt x="3272" y="287833"/>
                  </a:lnTo>
                  <a:lnTo>
                    <a:pt x="13254" y="242040"/>
                  </a:lnTo>
                  <a:lnTo>
                    <a:pt x="29445" y="198898"/>
                  </a:lnTo>
                  <a:lnTo>
                    <a:pt x="51348" y="158912"/>
                  </a:lnTo>
                  <a:lnTo>
                    <a:pt x="78462" y="122587"/>
                  </a:lnTo>
                  <a:lnTo>
                    <a:pt x="110290" y="90427"/>
                  </a:lnTo>
                  <a:lnTo>
                    <a:pt x="146331" y="62936"/>
                  </a:lnTo>
                  <a:lnTo>
                    <a:pt x="186086" y="40618"/>
                  </a:lnTo>
                  <a:lnTo>
                    <a:pt x="229057" y="23979"/>
                  </a:lnTo>
                  <a:lnTo>
                    <a:pt x="274745" y="13521"/>
                  </a:lnTo>
                  <a:lnTo>
                    <a:pt x="322649" y="9750"/>
                  </a:lnTo>
                  <a:lnTo>
                    <a:pt x="2155950" y="0"/>
                  </a:lnTo>
                  <a:lnTo>
                    <a:pt x="2207008" y="3768"/>
                  </a:lnTo>
                  <a:lnTo>
                    <a:pt x="2256390" y="15385"/>
                  </a:lnTo>
                  <a:lnTo>
                    <a:pt x="2303222" y="34494"/>
                  </a:lnTo>
                  <a:lnTo>
                    <a:pt x="2346633" y="60740"/>
                  </a:lnTo>
                  <a:lnTo>
                    <a:pt x="2385747" y="93765"/>
                  </a:lnTo>
                  <a:lnTo>
                    <a:pt x="2419178" y="132534"/>
                  </a:lnTo>
                  <a:lnTo>
                    <a:pt x="2445874" y="175669"/>
                  </a:lnTo>
                  <a:lnTo>
                    <a:pt x="2465470" y="222300"/>
                  </a:lnTo>
                  <a:lnTo>
                    <a:pt x="2477600" y="271558"/>
                  </a:lnTo>
                  <a:lnTo>
                    <a:pt x="2481900" y="322575"/>
                  </a:lnTo>
                  <a:lnTo>
                    <a:pt x="2478627" y="370516"/>
                  </a:lnTo>
                  <a:lnTo>
                    <a:pt x="2468646" y="416310"/>
                  </a:lnTo>
                  <a:lnTo>
                    <a:pt x="2452454" y="459452"/>
                  </a:lnTo>
                  <a:lnTo>
                    <a:pt x="2430551" y="499437"/>
                  </a:lnTo>
                  <a:lnTo>
                    <a:pt x="2403437" y="535762"/>
                  </a:lnTo>
                  <a:lnTo>
                    <a:pt x="2371609" y="567923"/>
                  </a:lnTo>
                  <a:lnTo>
                    <a:pt x="2335568" y="595414"/>
                  </a:lnTo>
                  <a:lnTo>
                    <a:pt x="2295813" y="617731"/>
                  </a:lnTo>
                  <a:lnTo>
                    <a:pt x="2252842" y="634371"/>
                  </a:lnTo>
                  <a:lnTo>
                    <a:pt x="2207154" y="644829"/>
                  </a:lnTo>
                  <a:lnTo>
                    <a:pt x="2159250" y="648600"/>
                  </a:lnTo>
                  <a:lnTo>
                    <a:pt x="325949" y="658350"/>
                  </a:lnTo>
                  <a:close/>
                </a:path>
              </a:pathLst>
            </a:custGeom>
            <a:solidFill>
              <a:srgbClr val="EE33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334252" y="2638281"/>
              <a:ext cx="2482215" cy="658495"/>
            </a:xfrm>
            <a:custGeom>
              <a:avLst/>
              <a:gdLst/>
              <a:ahLst/>
              <a:cxnLst/>
              <a:rect l="l" t="t" r="r" b="b"/>
              <a:pathLst>
                <a:path w="2482215" h="658495">
                  <a:moveTo>
                    <a:pt x="0" y="335775"/>
                  </a:moveTo>
                  <a:lnTo>
                    <a:pt x="3272" y="287833"/>
                  </a:lnTo>
                  <a:lnTo>
                    <a:pt x="13254" y="242040"/>
                  </a:lnTo>
                  <a:lnTo>
                    <a:pt x="29445" y="198898"/>
                  </a:lnTo>
                  <a:lnTo>
                    <a:pt x="51348" y="158912"/>
                  </a:lnTo>
                  <a:lnTo>
                    <a:pt x="78462" y="122587"/>
                  </a:lnTo>
                  <a:lnTo>
                    <a:pt x="110290" y="90427"/>
                  </a:lnTo>
                  <a:lnTo>
                    <a:pt x="146331" y="62936"/>
                  </a:lnTo>
                  <a:lnTo>
                    <a:pt x="186086" y="40618"/>
                  </a:lnTo>
                  <a:lnTo>
                    <a:pt x="229057" y="23979"/>
                  </a:lnTo>
                  <a:lnTo>
                    <a:pt x="274745" y="13521"/>
                  </a:lnTo>
                  <a:lnTo>
                    <a:pt x="322649" y="9750"/>
                  </a:lnTo>
                  <a:lnTo>
                    <a:pt x="2155950" y="0"/>
                  </a:lnTo>
                  <a:lnTo>
                    <a:pt x="2207008" y="3768"/>
                  </a:lnTo>
                  <a:lnTo>
                    <a:pt x="2256390" y="15385"/>
                  </a:lnTo>
                  <a:lnTo>
                    <a:pt x="2303222" y="34494"/>
                  </a:lnTo>
                  <a:lnTo>
                    <a:pt x="2346633" y="60740"/>
                  </a:lnTo>
                  <a:lnTo>
                    <a:pt x="2385747" y="93765"/>
                  </a:lnTo>
                  <a:lnTo>
                    <a:pt x="2419178" y="132534"/>
                  </a:lnTo>
                  <a:lnTo>
                    <a:pt x="2445874" y="175669"/>
                  </a:lnTo>
                  <a:lnTo>
                    <a:pt x="2465470" y="222300"/>
                  </a:lnTo>
                  <a:lnTo>
                    <a:pt x="2477600" y="271558"/>
                  </a:lnTo>
                  <a:lnTo>
                    <a:pt x="2481900" y="322575"/>
                  </a:lnTo>
                  <a:lnTo>
                    <a:pt x="2478627" y="370516"/>
                  </a:lnTo>
                  <a:lnTo>
                    <a:pt x="2468646" y="416310"/>
                  </a:lnTo>
                  <a:lnTo>
                    <a:pt x="2452454" y="459452"/>
                  </a:lnTo>
                  <a:lnTo>
                    <a:pt x="2430551" y="499437"/>
                  </a:lnTo>
                  <a:lnTo>
                    <a:pt x="2403437" y="535762"/>
                  </a:lnTo>
                  <a:lnTo>
                    <a:pt x="2371609" y="567923"/>
                  </a:lnTo>
                  <a:lnTo>
                    <a:pt x="2335568" y="595414"/>
                  </a:lnTo>
                  <a:lnTo>
                    <a:pt x="2295813" y="617731"/>
                  </a:lnTo>
                  <a:lnTo>
                    <a:pt x="2252842" y="634371"/>
                  </a:lnTo>
                  <a:lnTo>
                    <a:pt x="2207154" y="644829"/>
                  </a:lnTo>
                  <a:lnTo>
                    <a:pt x="2159250" y="648600"/>
                  </a:lnTo>
                  <a:lnTo>
                    <a:pt x="325949" y="658350"/>
                  </a:lnTo>
                  <a:lnTo>
                    <a:pt x="278009" y="655089"/>
                  </a:lnTo>
                  <a:lnTo>
                    <a:pt x="232217" y="645118"/>
                  </a:lnTo>
                  <a:lnTo>
                    <a:pt x="189079" y="628936"/>
                  </a:lnTo>
                  <a:lnTo>
                    <a:pt x="149099" y="607042"/>
                  </a:lnTo>
                  <a:lnTo>
                    <a:pt x="112780" y="579936"/>
                  </a:lnTo>
                  <a:lnTo>
                    <a:pt x="80627" y="548116"/>
                  </a:lnTo>
                  <a:lnTo>
                    <a:pt x="53145" y="512082"/>
                  </a:lnTo>
                  <a:lnTo>
                    <a:pt x="30836" y="472331"/>
                  </a:lnTo>
                  <a:lnTo>
                    <a:pt x="14207" y="429364"/>
                  </a:lnTo>
                  <a:lnTo>
                    <a:pt x="3760" y="383679"/>
                  </a:lnTo>
                  <a:lnTo>
                    <a:pt x="0" y="335775"/>
                  </a:lnTo>
                  <a:close/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100457" y="3667670"/>
              <a:ext cx="944244" cy="944244"/>
            </a:xfrm>
            <a:custGeom>
              <a:avLst/>
              <a:gdLst/>
              <a:ahLst/>
              <a:cxnLst/>
              <a:rect l="l" t="t" r="r" b="b"/>
              <a:pathLst>
                <a:path w="944245" h="944245">
                  <a:moveTo>
                    <a:pt x="472049" y="944099"/>
                  </a:moveTo>
                  <a:lnTo>
                    <a:pt x="423785" y="941662"/>
                  </a:lnTo>
                  <a:lnTo>
                    <a:pt x="376915" y="934509"/>
                  </a:lnTo>
                  <a:lnTo>
                    <a:pt x="331676" y="922877"/>
                  </a:lnTo>
                  <a:lnTo>
                    <a:pt x="288306" y="907003"/>
                  </a:lnTo>
                  <a:lnTo>
                    <a:pt x="247042" y="887126"/>
                  </a:lnTo>
                  <a:lnTo>
                    <a:pt x="208122" y="863481"/>
                  </a:lnTo>
                  <a:lnTo>
                    <a:pt x="171782" y="836306"/>
                  </a:lnTo>
                  <a:lnTo>
                    <a:pt x="138260" y="805839"/>
                  </a:lnTo>
                  <a:lnTo>
                    <a:pt x="107793" y="772317"/>
                  </a:lnTo>
                  <a:lnTo>
                    <a:pt x="80618" y="735977"/>
                  </a:lnTo>
                  <a:lnTo>
                    <a:pt x="56973" y="697057"/>
                  </a:lnTo>
                  <a:lnTo>
                    <a:pt x="37095" y="655793"/>
                  </a:lnTo>
                  <a:lnTo>
                    <a:pt x="21222" y="612423"/>
                  </a:lnTo>
                  <a:lnTo>
                    <a:pt x="9590" y="567184"/>
                  </a:lnTo>
                  <a:lnTo>
                    <a:pt x="2437" y="520314"/>
                  </a:lnTo>
                  <a:lnTo>
                    <a:pt x="0" y="472049"/>
                  </a:lnTo>
                  <a:lnTo>
                    <a:pt x="2437" y="423785"/>
                  </a:lnTo>
                  <a:lnTo>
                    <a:pt x="9590" y="376915"/>
                  </a:lnTo>
                  <a:lnTo>
                    <a:pt x="21222" y="331676"/>
                  </a:lnTo>
                  <a:lnTo>
                    <a:pt x="37095" y="288306"/>
                  </a:lnTo>
                  <a:lnTo>
                    <a:pt x="56973" y="247042"/>
                  </a:lnTo>
                  <a:lnTo>
                    <a:pt x="80618" y="208122"/>
                  </a:lnTo>
                  <a:lnTo>
                    <a:pt x="107793" y="171782"/>
                  </a:lnTo>
                  <a:lnTo>
                    <a:pt x="138260" y="138260"/>
                  </a:lnTo>
                  <a:lnTo>
                    <a:pt x="171782" y="107793"/>
                  </a:lnTo>
                  <a:lnTo>
                    <a:pt x="208122" y="80618"/>
                  </a:lnTo>
                  <a:lnTo>
                    <a:pt x="247042" y="56973"/>
                  </a:lnTo>
                  <a:lnTo>
                    <a:pt x="288306" y="37095"/>
                  </a:lnTo>
                  <a:lnTo>
                    <a:pt x="331676" y="21222"/>
                  </a:lnTo>
                  <a:lnTo>
                    <a:pt x="376915" y="9590"/>
                  </a:lnTo>
                  <a:lnTo>
                    <a:pt x="423785" y="2437"/>
                  </a:lnTo>
                  <a:lnTo>
                    <a:pt x="472049" y="0"/>
                  </a:lnTo>
                  <a:lnTo>
                    <a:pt x="525314" y="3013"/>
                  </a:lnTo>
                  <a:lnTo>
                    <a:pt x="577488" y="11924"/>
                  </a:lnTo>
                  <a:lnTo>
                    <a:pt x="628110" y="26543"/>
                  </a:lnTo>
                  <a:lnTo>
                    <a:pt x="676719" y="46677"/>
                  </a:lnTo>
                  <a:lnTo>
                    <a:pt x="722851" y="72135"/>
                  </a:lnTo>
                  <a:lnTo>
                    <a:pt x="766045" y="102727"/>
                  </a:lnTo>
                  <a:lnTo>
                    <a:pt x="805839" y="138260"/>
                  </a:lnTo>
                  <a:lnTo>
                    <a:pt x="841372" y="178054"/>
                  </a:lnTo>
                  <a:lnTo>
                    <a:pt x="871964" y="221248"/>
                  </a:lnTo>
                  <a:lnTo>
                    <a:pt x="897422" y="267380"/>
                  </a:lnTo>
                  <a:lnTo>
                    <a:pt x="917557" y="315989"/>
                  </a:lnTo>
                  <a:lnTo>
                    <a:pt x="932175" y="366611"/>
                  </a:lnTo>
                  <a:lnTo>
                    <a:pt x="941086" y="418785"/>
                  </a:lnTo>
                  <a:lnTo>
                    <a:pt x="944099" y="472049"/>
                  </a:lnTo>
                  <a:lnTo>
                    <a:pt x="941662" y="520314"/>
                  </a:lnTo>
                  <a:lnTo>
                    <a:pt x="934509" y="567184"/>
                  </a:lnTo>
                  <a:lnTo>
                    <a:pt x="922877" y="612423"/>
                  </a:lnTo>
                  <a:lnTo>
                    <a:pt x="907003" y="655793"/>
                  </a:lnTo>
                  <a:lnTo>
                    <a:pt x="887126" y="697057"/>
                  </a:lnTo>
                  <a:lnTo>
                    <a:pt x="863481" y="735977"/>
                  </a:lnTo>
                  <a:lnTo>
                    <a:pt x="836306" y="772317"/>
                  </a:lnTo>
                  <a:lnTo>
                    <a:pt x="805839" y="805839"/>
                  </a:lnTo>
                  <a:lnTo>
                    <a:pt x="772317" y="836306"/>
                  </a:lnTo>
                  <a:lnTo>
                    <a:pt x="735977" y="863481"/>
                  </a:lnTo>
                  <a:lnTo>
                    <a:pt x="697057" y="887126"/>
                  </a:lnTo>
                  <a:lnTo>
                    <a:pt x="655793" y="907003"/>
                  </a:lnTo>
                  <a:lnTo>
                    <a:pt x="612423" y="922877"/>
                  </a:lnTo>
                  <a:lnTo>
                    <a:pt x="567184" y="934509"/>
                  </a:lnTo>
                  <a:lnTo>
                    <a:pt x="520314" y="941662"/>
                  </a:lnTo>
                  <a:lnTo>
                    <a:pt x="472049" y="944099"/>
                  </a:lnTo>
                  <a:close/>
                </a:path>
              </a:pathLst>
            </a:custGeom>
            <a:solidFill>
              <a:srgbClr val="FAB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8171202" y="3966375"/>
            <a:ext cx="803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320">
              <a:lnSpc>
                <a:spcPct val="100000"/>
              </a:lnSpc>
              <a:spcBef>
                <a:spcPts val="100"/>
              </a:spcBef>
            </a:pPr>
            <a:r>
              <a:rPr sz="900" spc="225" dirty="0">
                <a:latin typeface="Lucida Sans Unicode"/>
                <a:cs typeface="Lucida Sans Unicode"/>
              </a:rPr>
              <a:t>ПРИРОСТ </a:t>
            </a:r>
            <a:r>
              <a:rPr sz="900" spc="-270" dirty="0">
                <a:latin typeface="Lucida Sans Unicode"/>
                <a:cs typeface="Lucida Sans Unicode"/>
              </a:rPr>
              <a:t> </a:t>
            </a:r>
            <a:r>
              <a:rPr sz="900" spc="285" dirty="0">
                <a:latin typeface="Lucida Sans Unicode"/>
                <a:cs typeface="Lucida Sans Unicode"/>
              </a:rPr>
              <a:t>В</a:t>
            </a:r>
            <a:r>
              <a:rPr sz="900" spc="-105" dirty="0">
                <a:latin typeface="Lucida Sans Unicode"/>
                <a:cs typeface="Lucida Sans Unicode"/>
              </a:rPr>
              <a:t> </a:t>
            </a:r>
            <a:r>
              <a:rPr sz="900" spc="260" dirty="0">
                <a:latin typeface="Lucida Sans Unicode"/>
                <a:cs typeface="Lucida Sans Unicode"/>
              </a:rPr>
              <a:t>4</a:t>
            </a:r>
            <a:r>
              <a:rPr sz="900" spc="-105" dirty="0">
                <a:latin typeface="Lucida Sans Unicode"/>
                <a:cs typeface="Lucida Sans Unicode"/>
              </a:rPr>
              <a:t> </a:t>
            </a:r>
            <a:r>
              <a:rPr sz="900" spc="145" dirty="0">
                <a:latin typeface="Lucida Sans Unicode"/>
                <a:cs typeface="Lucida Sans Unicode"/>
              </a:rPr>
              <a:t>РАЗА!!!</a:t>
            </a:r>
            <a:endParaRPr sz="900">
              <a:latin typeface="Lucida Sans Unicode"/>
              <a:cs typeface="Lucida Sans Unicode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17440" y="1361810"/>
            <a:ext cx="8889365" cy="3627120"/>
            <a:chOff x="117440" y="1361810"/>
            <a:chExt cx="8889365" cy="3627120"/>
          </a:xfrm>
        </p:grpSpPr>
        <p:pic>
          <p:nvPicPr>
            <p:cNvPr id="50" name="object 50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6484" y="4148451"/>
              <a:ext cx="778920" cy="839963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2989049" y="3266741"/>
              <a:ext cx="417195" cy="144780"/>
            </a:xfrm>
            <a:custGeom>
              <a:avLst/>
              <a:gdLst/>
              <a:ahLst/>
              <a:cxnLst/>
              <a:rect l="l" t="t" r="r" b="b"/>
              <a:pathLst>
                <a:path w="417195" h="144779">
                  <a:moveTo>
                    <a:pt x="0" y="144153"/>
                  </a:moveTo>
                  <a:lnTo>
                    <a:pt x="416973" y="0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6216" y="3227478"/>
              <a:ext cx="111036" cy="7852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0658" y="1376679"/>
              <a:ext cx="105500" cy="8198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0818" y="1361810"/>
              <a:ext cx="105500" cy="8198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17440" y="3509084"/>
              <a:ext cx="383540" cy="0"/>
            </a:xfrm>
            <a:custGeom>
              <a:avLst/>
              <a:gdLst/>
              <a:ahLst/>
              <a:cxnLst/>
              <a:rect l="l" t="t" r="r" b="b"/>
              <a:pathLst>
                <a:path w="383540">
                  <a:moveTo>
                    <a:pt x="0" y="0"/>
                  </a:moveTo>
                  <a:lnTo>
                    <a:pt x="383099" y="0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015" y="3468093"/>
              <a:ext cx="105500" cy="81981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5626031" y="2889780"/>
              <a:ext cx="383540" cy="0"/>
            </a:xfrm>
            <a:custGeom>
              <a:avLst/>
              <a:gdLst/>
              <a:ahLst/>
              <a:cxnLst/>
              <a:rect l="l" t="t" r="r" b="b"/>
              <a:pathLst>
                <a:path w="383539">
                  <a:moveTo>
                    <a:pt x="0" y="0"/>
                  </a:moveTo>
                  <a:lnTo>
                    <a:pt x="383099" y="0"/>
                  </a:lnTo>
                </a:path>
              </a:pathLst>
            </a:custGeom>
            <a:ln w="19049">
              <a:solidFill>
                <a:srgbClr val="2C37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9606" y="2848789"/>
              <a:ext cx="105500" cy="8198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0790" y="1783819"/>
              <a:ext cx="285822" cy="112624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6031920" y="959303"/>
            <a:ext cx="15995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75" dirty="0">
                <a:solidFill>
                  <a:srgbClr val="2C3796"/>
                </a:solidFill>
                <a:latin typeface="Tahoma"/>
                <a:cs typeface="Tahoma"/>
              </a:rPr>
              <a:t>АП</a:t>
            </a:r>
            <a:r>
              <a:rPr sz="1000" b="1" spc="60" dirty="0">
                <a:solidFill>
                  <a:srgbClr val="2C3796"/>
                </a:solidFill>
                <a:latin typeface="Tahoma"/>
                <a:cs typeface="Tahoma"/>
              </a:rPr>
              <a:t>Р</a:t>
            </a:r>
            <a:r>
              <a:rPr sz="1000" b="1" spc="40" dirty="0">
                <a:solidFill>
                  <a:srgbClr val="2C3796"/>
                </a:solidFill>
                <a:latin typeface="Tahoma"/>
                <a:cs typeface="Tahoma"/>
              </a:rPr>
              <a:t>ЕЛЬ</a:t>
            </a:r>
            <a:r>
              <a:rPr sz="1000" b="1" spc="-10" dirty="0">
                <a:solidFill>
                  <a:srgbClr val="2C3796"/>
                </a:solidFill>
                <a:latin typeface="Tahoma"/>
                <a:cs typeface="Tahoma"/>
              </a:rPr>
              <a:t> </a:t>
            </a:r>
            <a:r>
              <a:rPr sz="1000" b="1" spc="-50" dirty="0">
                <a:solidFill>
                  <a:srgbClr val="2C3796"/>
                </a:solidFill>
                <a:latin typeface="Tahoma"/>
                <a:cs typeface="Tahoma"/>
              </a:rPr>
              <a:t>-</a:t>
            </a:r>
            <a:r>
              <a:rPr sz="1000" b="1" spc="-10" dirty="0">
                <a:solidFill>
                  <a:srgbClr val="2C3796"/>
                </a:solidFill>
                <a:latin typeface="Tahoma"/>
                <a:cs typeface="Tahoma"/>
              </a:rPr>
              <a:t> </a:t>
            </a:r>
            <a:r>
              <a:rPr sz="1000" b="1" spc="60" dirty="0">
                <a:solidFill>
                  <a:srgbClr val="2C3796"/>
                </a:solidFill>
                <a:latin typeface="Tahoma"/>
                <a:cs typeface="Tahoma"/>
              </a:rPr>
              <a:t>АВГ</a:t>
            </a:r>
            <a:r>
              <a:rPr sz="1000" b="1" spc="40" dirty="0">
                <a:solidFill>
                  <a:srgbClr val="2C3796"/>
                </a:solidFill>
                <a:latin typeface="Tahoma"/>
                <a:cs typeface="Tahoma"/>
              </a:rPr>
              <a:t>У</a:t>
            </a:r>
            <a:r>
              <a:rPr sz="1000" b="1" spc="45" dirty="0">
                <a:solidFill>
                  <a:srgbClr val="2C3796"/>
                </a:solidFill>
                <a:latin typeface="Tahoma"/>
                <a:cs typeface="Tahoma"/>
              </a:rPr>
              <a:t>С</a:t>
            </a:r>
            <a:r>
              <a:rPr sz="1000" b="1" spc="20" dirty="0">
                <a:solidFill>
                  <a:srgbClr val="2C3796"/>
                </a:solidFill>
                <a:latin typeface="Tahoma"/>
                <a:cs typeface="Tahoma"/>
              </a:rPr>
              <a:t>Т</a:t>
            </a:r>
            <a:r>
              <a:rPr sz="1000" b="1" spc="-10" dirty="0">
                <a:solidFill>
                  <a:srgbClr val="2C3796"/>
                </a:solidFill>
                <a:latin typeface="Tahoma"/>
                <a:cs typeface="Tahoma"/>
              </a:rPr>
              <a:t> </a:t>
            </a:r>
            <a:r>
              <a:rPr sz="1000" b="1" spc="-5" dirty="0">
                <a:solidFill>
                  <a:srgbClr val="2C3796"/>
                </a:solidFill>
                <a:latin typeface="Tahoma"/>
                <a:cs typeface="Tahoma"/>
              </a:rPr>
              <a:t>2</a:t>
            </a:r>
            <a:r>
              <a:rPr sz="1000" b="1" spc="-10" dirty="0">
                <a:solidFill>
                  <a:srgbClr val="2C3796"/>
                </a:solidFill>
                <a:latin typeface="Tahoma"/>
                <a:cs typeface="Tahoma"/>
              </a:rPr>
              <a:t>0</a:t>
            </a:r>
            <a:r>
              <a:rPr sz="1000" b="1" spc="-50" dirty="0">
                <a:solidFill>
                  <a:srgbClr val="2C3796"/>
                </a:solidFill>
                <a:latin typeface="Tahoma"/>
                <a:cs typeface="Tahoma"/>
              </a:rPr>
              <a:t>22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1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61" name="object 61"/>
          <p:cNvSpPr txBox="1"/>
          <p:nvPr/>
        </p:nvSpPr>
        <p:spPr>
          <a:xfrm>
            <a:off x="3001704" y="902044"/>
            <a:ext cx="1852295" cy="809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42B38E"/>
                </a:solidFill>
                <a:latin typeface="Tahoma"/>
                <a:cs typeface="Tahoma"/>
              </a:rPr>
              <a:t>ИЮНЬ</a:t>
            </a:r>
            <a:r>
              <a:rPr sz="1000" b="1" spc="-45" dirty="0">
                <a:solidFill>
                  <a:srgbClr val="42B38E"/>
                </a:solidFill>
                <a:latin typeface="Tahoma"/>
                <a:cs typeface="Tahoma"/>
              </a:rPr>
              <a:t> </a:t>
            </a:r>
            <a:r>
              <a:rPr sz="1000" b="1" spc="-30" dirty="0">
                <a:solidFill>
                  <a:srgbClr val="42B38E"/>
                </a:solidFill>
                <a:latin typeface="Tahoma"/>
                <a:cs typeface="Tahoma"/>
              </a:rPr>
              <a:t>2022</a:t>
            </a:r>
            <a:endParaRPr sz="1000">
              <a:latin typeface="Tahoma"/>
              <a:cs typeface="Tahoma"/>
            </a:endParaRPr>
          </a:p>
          <a:p>
            <a:pPr marL="12065" marR="5080" indent="-2540" algn="ctr">
              <a:lnSpc>
                <a:spcPct val="99800"/>
              </a:lnSpc>
              <a:spcBef>
                <a:spcPts val="1019"/>
              </a:spcBef>
            </a:pPr>
            <a:r>
              <a:rPr sz="1100" spc="170" dirty="0">
                <a:solidFill>
                  <a:srgbClr val="FFFFFF"/>
                </a:solidFill>
                <a:latin typeface="Verdana"/>
                <a:cs typeface="Verdana"/>
              </a:rPr>
              <a:t>«Амбассадоры </a:t>
            </a:r>
            <a:r>
              <a:rPr sz="1100" spc="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Verdana"/>
                <a:cs typeface="Verdana"/>
              </a:rPr>
              <a:t>Профессионали</a:t>
            </a:r>
            <a:r>
              <a:rPr sz="1100" spc="3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650" spc="187" baseline="2525" dirty="0">
                <a:solidFill>
                  <a:srgbClr val="FFFFFF"/>
                </a:solidFill>
                <a:latin typeface="Verdana"/>
                <a:cs typeface="Verdana"/>
              </a:rPr>
              <a:t>ета»  </a:t>
            </a:r>
            <a:r>
              <a:rPr sz="1100" spc="9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1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240" dirty="0">
                <a:solidFill>
                  <a:srgbClr val="FFFFFF"/>
                </a:solidFill>
                <a:latin typeface="Verdana"/>
                <a:cs typeface="Verdana"/>
              </a:rPr>
              <a:t>2022</a:t>
            </a:r>
            <a:r>
              <a:rPr sz="11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97" baseline="2525" dirty="0">
                <a:solidFill>
                  <a:srgbClr val="FFFFFF"/>
                </a:solidFill>
                <a:latin typeface="Verdana"/>
                <a:cs typeface="Verdana"/>
              </a:rPr>
              <a:t>году:</a:t>
            </a:r>
            <a:endParaRPr sz="1650" baseline="2525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565961" y="2330435"/>
            <a:ext cx="2018664" cy="141795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448309">
              <a:lnSpc>
                <a:spcPct val="100000"/>
              </a:lnSpc>
              <a:spcBef>
                <a:spcPts val="800"/>
              </a:spcBef>
            </a:pPr>
            <a:r>
              <a:rPr sz="1000" b="1" spc="55" dirty="0">
                <a:solidFill>
                  <a:srgbClr val="EE3320"/>
                </a:solidFill>
                <a:latin typeface="Tahoma"/>
                <a:cs typeface="Tahoma"/>
              </a:rPr>
              <a:t>ДЕКАБРЬ</a:t>
            </a:r>
            <a:r>
              <a:rPr sz="1000" b="1" spc="-50" dirty="0">
                <a:solidFill>
                  <a:srgbClr val="EE3320"/>
                </a:solidFill>
                <a:latin typeface="Tahoma"/>
                <a:cs typeface="Tahoma"/>
              </a:rPr>
              <a:t> </a:t>
            </a:r>
            <a:r>
              <a:rPr sz="1000" b="1" spc="-30" dirty="0">
                <a:solidFill>
                  <a:srgbClr val="EE3320"/>
                </a:solidFill>
                <a:latin typeface="Tahoma"/>
                <a:cs typeface="Tahoma"/>
              </a:rPr>
              <a:t>2022</a:t>
            </a:r>
            <a:endParaRPr sz="1000">
              <a:latin typeface="Tahoma"/>
              <a:cs typeface="Tahoma"/>
            </a:endParaRPr>
          </a:p>
          <a:p>
            <a:pPr marL="12700" marR="5080" indent="-1905" algn="ctr">
              <a:lnSpc>
                <a:spcPct val="99800"/>
              </a:lnSpc>
              <a:spcBef>
                <a:spcPts val="840"/>
              </a:spcBef>
            </a:pPr>
            <a:r>
              <a:rPr sz="1200" spc="185" dirty="0">
                <a:solidFill>
                  <a:srgbClr val="FFFFFF"/>
                </a:solidFill>
                <a:latin typeface="Verdana"/>
                <a:cs typeface="Verdana"/>
              </a:rPr>
              <a:t>«Амбассадоры </a:t>
            </a:r>
            <a:r>
              <a:rPr sz="1200" spc="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Verdana"/>
                <a:cs typeface="Verdana"/>
              </a:rPr>
              <a:t>Профессионали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202" baseline="2314" dirty="0">
                <a:solidFill>
                  <a:srgbClr val="FFFFFF"/>
                </a:solidFill>
                <a:latin typeface="Verdana"/>
                <a:cs typeface="Verdana"/>
              </a:rPr>
              <a:t>ета»  </a:t>
            </a:r>
            <a:r>
              <a:rPr sz="1200" spc="12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2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275" dirty="0">
                <a:solidFill>
                  <a:srgbClr val="FFFFFF"/>
                </a:solidFill>
                <a:latin typeface="Verdana"/>
                <a:cs typeface="Verdana"/>
              </a:rPr>
              <a:t>2023</a:t>
            </a:r>
            <a:r>
              <a:rPr sz="12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4" baseline="2314" dirty="0">
                <a:solidFill>
                  <a:srgbClr val="FFFFFF"/>
                </a:solidFill>
                <a:latin typeface="Verdana"/>
                <a:cs typeface="Verdana"/>
              </a:rPr>
              <a:t>году:</a:t>
            </a:r>
            <a:endParaRPr sz="1800" baseline="2314">
              <a:latin typeface="Verdana"/>
              <a:cs typeface="Verdana"/>
            </a:endParaRPr>
          </a:p>
          <a:p>
            <a:pPr marL="79375">
              <a:lnSpc>
                <a:spcPct val="100000"/>
              </a:lnSpc>
              <a:spcBef>
                <a:spcPts val="1270"/>
              </a:spcBef>
            </a:pPr>
            <a:r>
              <a:rPr sz="1100" b="1" spc="45" dirty="0">
                <a:solidFill>
                  <a:srgbClr val="EE3320"/>
                </a:solidFill>
                <a:latin typeface="Tahoma"/>
                <a:cs typeface="Tahoma"/>
              </a:rPr>
              <a:t>б</a:t>
            </a:r>
            <a:r>
              <a:rPr sz="1100" b="1" spc="30" dirty="0">
                <a:solidFill>
                  <a:srgbClr val="EE3320"/>
                </a:solidFill>
                <a:latin typeface="Tahoma"/>
                <a:cs typeface="Tahoma"/>
              </a:rPr>
              <a:t>о</a:t>
            </a:r>
            <a:r>
              <a:rPr sz="1100" b="1" spc="40" dirty="0">
                <a:solidFill>
                  <a:srgbClr val="EE3320"/>
                </a:solidFill>
                <a:latin typeface="Tahoma"/>
                <a:cs typeface="Tahoma"/>
              </a:rPr>
              <a:t>лее</a:t>
            </a:r>
            <a:r>
              <a:rPr sz="1100" b="1" spc="-15" dirty="0">
                <a:solidFill>
                  <a:srgbClr val="EE3320"/>
                </a:solidFill>
                <a:latin typeface="Tahoma"/>
                <a:cs typeface="Tahoma"/>
              </a:rPr>
              <a:t> </a:t>
            </a:r>
            <a:r>
              <a:rPr sz="1100" b="1" spc="-35" dirty="0">
                <a:solidFill>
                  <a:srgbClr val="EE3320"/>
                </a:solidFill>
                <a:latin typeface="Tahoma"/>
                <a:cs typeface="Tahoma"/>
              </a:rPr>
              <a:t>1000</a:t>
            </a:r>
            <a:r>
              <a:rPr sz="1100" b="1" spc="-40" dirty="0">
                <a:solidFill>
                  <a:srgbClr val="EE3320"/>
                </a:solidFill>
                <a:latin typeface="Tahoma"/>
                <a:cs typeface="Tahoma"/>
              </a:rPr>
              <a:t> </a:t>
            </a:r>
            <a:r>
              <a:rPr sz="1100" spc="75" dirty="0">
                <a:latin typeface="Tahoma"/>
                <a:cs typeface="Tahoma"/>
              </a:rPr>
              <a:t>уча</a:t>
            </a:r>
            <a:r>
              <a:rPr sz="1100" spc="50" dirty="0">
                <a:latin typeface="Tahoma"/>
                <a:cs typeface="Tahoma"/>
              </a:rPr>
              <a:t>с</a:t>
            </a:r>
            <a:r>
              <a:rPr sz="1100" spc="90" dirty="0">
                <a:latin typeface="Tahoma"/>
                <a:cs typeface="Tahoma"/>
              </a:rPr>
              <a:t>тни</a:t>
            </a:r>
            <a:r>
              <a:rPr sz="1100" spc="60" dirty="0">
                <a:latin typeface="Tahoma"/>
                <a:cs typeface="Tahoma"/>
              </a:rPr>
              <a:t>к</a:t>
            </a:r>
            <a:r>
              <a:rPr sz="1100" spc="95" dirty="0">
                <a:latin typeface="Tahoma"/>
                <a:cs typeface="Tahoma"/>
              </a:rPr>
              <a:t>ов</a:t>
            </a:r>
            <a:endParaRPr sz="1100">
              <a:latin typeface="Tahoma"/>
              <a:cs typeface="Tahoma"/>
            </a:endParaRPr>
          </a:p>
          <a:p>
            <a:pPr marL="79375">
              <a:lnSpc>
                <a:spcPct val="100000"/>
              </a:lnSpc>
            </a:pPr>
            <a:r>
              <a:rPr sz="1100" b="1" spc="-60" dirty="0">
                <a:solidFill>
                  <a:srgbClr val="EE3320"/>
                </a:solidFill>
                <a:latin typeface="Tahoma"/>
                <a:cs typeface="Tahoma"/>
              </a:rPr>
              <a:t>5</a:t>
            </a:r>
            <a:r>
              <a:rPr sz="1100" b="1" spc="-50" dirty="0">
                <a:solidFill>
                  <a:srgbClr val="EE3320"/>
                </a:solidFill>
                <a:latin typeface="Tahoma"/>
                <a:cs typeface="Tahoma"/>
              </a:rPr>
              <a:t>5</a:t>
            </a:r>
            <a:r>
              <a:rPr sz="1100" b="1" spc="-40" dirty="0">
                <a:solidFill>
                  <a:srgbClr val="EE3320"/>
                </a:solidFill>
                <a:latin typeface="Tahoma"/>
                <a:cs typeface="Tahoma"/>
              </a:rPr>
              <a:t> </a:t>
            </a:r>
            <a:r>
              <a:rPr sz="1100" spc="100" dirty="0">
                <a:latin typeface="Tahoma"/>
                <a:cs typeface="Tahoma"/>
              </a:rPr>
              <a:t>с</a:t>
            </a:r>
            <a:r>
              <a:rPr sz="1100" spc="55" dirty="0">
                <a:latin typeface="Tahoma"/>
                <a:cs typeface="Tahoma"/>
              </a:rPr>
              <a:t>у</a:t>
            </a:r>
            <a:r>
              <a:rPr sz="1100" spc="95" dirty="0">
                <a:latin typeface="Tahoma"/>
                <a:cs typeface="Tahoma"/>
              </a:rPr>
              <a:t>б</a:t>
            </a:r>
            <a:r>
              <a:rPr sz="1100" spc="85" dirty="0">
                <a:latin typeface="Tahoma"/>
                <a:cs typeface="Tahoma"/>
              </a:rPr>
              <a:t>ъе</a:t>
            </a:r>
            <a:r>
              <a:rPr sz="1100" spc="60" dirty="0">
                <a:latin typeface="Tahoma"/>
                <a:cs typeface="Tahoma"/>
              </a:rPr>
              <a:t>к</a:t>
            </a:r>
            <a:r>
              <a:rPr sz="1100" spc="-25" dirty="0">
                <a:latin typeface="Tahoma"/>
                <a:cs typeface="Tahoma"/>
              </a:rPr>
              <a:t>т</a:t>
            </a:r>
            <a:r>
              <a:rPr sz="1100" spc="95" dirty="0">
                <a:latin typeface="Tahoma"/>
                <a:cs typeface="Tahoma"/>
              </a:rPr>
              <a:t>ов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815248" y="2456353"/>
            <a:ext cx="1343660" cy="664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4610" algn="ctr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9E309D"/>
                </a:solidFill>
                <a:latin typeface="Tahoma"/>
                <a:cs typeface="Tahoma"/>
              </a:rPr>
              <a:t>ОКТЯБРЬ</a:t>
            </a:r>
            <a:r>
              <a:rPr sz="1000" b="1" spc="-35" dirty="0">
                <a:solidFill>
                  <a:srgbClr val="9E309D"/>
                </a:solidFill>
                <a:latin typeface="Tahoma"/>
                <a:cs typeface="Tahoma"/>
              </a:rPr>
              <a:t> </a:t>
            </a:r>
            <a:r>
              <a:rPr sz="1000" b="1" spc="-30" dirty="0">
                <a:solidFill>
                  <a:srgbClr val="9E309D"/>
                </a:solidFill>
                <a:latin typeface="Tahoma"/>
                <a:cs typeface="Tahoma"/>
              </a:rPr>
              <a:t>2022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ahoma"/>
              <a:cs typeface="Tahoma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1100" spc="130" dirty="0">
                <a:solidFill>
                  <a:srgbClr val="FFFFFF"/>
                </a:solidFill>
                <a:latin typeface="Verdana"/>
                <a:cs typeface="Verdana"/>
              </a:rPr>
              <a:t>Всероссийский  классный</a:t>
            </a:r>
            <a:r>
              <a:rPr sz="11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Verdana"/>
                <a:cs typeface="Verdana"/>
              </a:rPr>
              <a:t>час: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85597" y="2967676"/>
            <a:ext cx="2028189" cy="137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FFFFFF"/>
                </a:solidFill>
                <a:latin typeface="Tahoma"/>
                <a:cs typeface="Tahoma"/>
              </a:rPr>
              <a:t>СЕНТЯБРЬ</a:t>
            </a:r>
            <a:r>
              <a:rPr sz="10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30" dirty="0">
                <a:solidFill>
                  <a:srgbClr val="FFFFFF"/>
                </a:solidFill>
                <a:latin typeface="Tahoma"/>
                <a:cs typeface="Tahoma"/>
              </a:rPr>
              <a:t>2022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Tahoma"/>
              <a:cs typeface="Tahoma"/>
            </a:endParaRPr>
          </a:p>
          <a:p>
            <a:pPr marL="347980" marR="782955" indent="-309880">
              <a:lnSpc>
                <a:spcPct val="100000"/>
              </a:lnSpc>
            </a:pPr>
            <a:r>
              <a:rPr sz="1200" spc="120" dirty="0">
                <a:latin typeface="Verdana"/>
                <a:cs typeface="Verdana"/>
              </a:rPr>
              <a:t>Молодежный  </a:t>
            </a:r>
            <a:r>
              <a:rPr sz="1200" spc="105" dirty="0">
                <a:latin typeface="Verdana"/>
                <a:cs typeface="Verdana"/>
              </a:rPr>
              <a:t>форум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sz="1100" b="1" spc="-135" dirty="0">
                <a:latin typeface="Tahoma"/>
                <a:cs typeface="Tahoma"/>
              </a:rPr>
              <a:t>1</a:t>
            </a:r>
            <a:r>
              <a:rPr sz="1100" b="1" spc="-140" dirty="0">
                <a:latin typeface="Tahoma"/>
                <a:cs typeface="Tahoma"/>
              </a:rPr>
              <a:t>9</a:t>
            </a:r>
            <a:r>
              <a:rPr sz="1100" b="1" spc="-270" dirty="0">
                <a:latin typeface="Tahoma"/>
                <a:cs typeface="Tahoma"/>
              </a:rPr>
              <a:t>1</a:t>
            </a:r>
            <a:r>
              <a:rPr sz="1100" b="1" spc="-40" dirty="0">
                <a:latin typeface="Tahoma"/>
                <a:cs typeface="Tahoma"/>
              </a:rPr>
              <a:t> </a:t>
            </a:r>
            <a:r>
              <a:rPr sz="1100" spc="75" dirty="0">
                <a:latin typeface="Tahoma"/>
                <a:cs typeface="Tahoma"/>
              </a:rPr>
              <a:t>уча</a:t>
            </a:r>
            <a:r>
              <a:rPr sz="1100" spc="50" dirty="0">
                <a:latin typeface="Tahoma"/>
                <a:cs typeface="Tahoma"/>
              </a:rPr>
              <a:t>с</a:t>
            </a:r>
            <a:r>
              <a:rPr sz="1100" spc="90" dirty="0">
                <a:latin typeface="Tahoma"/>
                <a:cs typeface="Tahoma"/>
              </a:rPr>
              <a:t>тни</a:t>
            </a:r>
            <a:r>
              <a:rPr sz="1100" spc="70" dirty="0">
                <a:latin typeface="Tahoma"/>
                <a:cs typeface="Tahoma"/>
              </a:rPr>
              <a:t>к</a:t>
            </a:r>
            <a:r>
              <a:rPr sz="1100" spc="-160" dirty="0">
                <a:latin typeface="Tahoma"/>
                <a:cs typeface="Tahoma"/>
              </a:rPr>
              <a:t>;</a:t>
            </a:r>
            <a:endParaRPr sz="11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100" b="1" spc="-5" dirty="0">
                <a:latin typeface="Tahoma"/>
                <a:cs typeface="Tahoma"/>
              </a:rPr>
              <a:t>20</a:t>
            </a:r>
            <a:r>
              <a:rPr sz="1100" b="1" spc="-30" dirty="0">
                <a:latin typeface="Tahoma"/>
                <a:cs typeface="Tahoma"/>
              </a:rPr>
              <a:t> </a:t>
            </a:r>
            <a:r>
              <a:rPr sz="1100" spc="85" dirty="0">
                <a:latin typeface="Tahoma"/>
                <a:cs typeface="Tahoma"/>
              </a:rPr>
              <a:t>творческих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80" dirty="0">
                <a:latin typeface="Tahoma"/>
                <a:cs typeface="Tahoma"/>
              </a:rPr>
              <a:t>активностей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135" dirty="0">
                <a:latin typeface="Tahoma"/>
                <a:cs typeface="Tahoma"/>
              </a:rPr>
              <a:t>и</a:t>
            </a:r>
            <a:r>
              <a:rPr sz="1100" spc="-85" dirty="0">
                <a:latin typeface="Tahoma"/>
                <a:cs typeface="Tahoma"/>
              </a:rPr>
              <a:t> </a:t>
            </a:r>
            <a:r>
              <a:rPr sz="1100" spc="80" dirty="0">
                <a:latin typeface="Tahoma"/>
                <a:cs typeface="Tahoma"/>
              </a:rPr>
              <a:t>образовательных</a:t>
            </a:r>
            <a:r>
              <a:rPr sz="1100" spc="-80" dirty="0">
                <a:latin typeface="Tahoma"/>
                <a:cs typeface="Tahoma"/>
              </a:rPr>
              <a:t> </a:t>
            </a:r>
            <a:r>
              <a:rPr sz="1100" spc="114" dirty="0">
                <a:latin typeface="Tahoma"/>
                <a:cs typeface="Tahoma"/>
              </a:rPr>
              <a:t>сессий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1751" y="830693"/>
            <a:ext cx="675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315" dirty="0">
                <a:solidFill>
                  <a:srgbClr val="9E309D"/>
                </a:solidFill>
                <a:latin typeface="Lucida Sans Unicode"/>
                <a:cs typeface="Lucida Sans Unicode"/>
              </a:rPr>
              <a:t>СТАРТ</a:t>
            </a:r>
            <a:endParaRPr sz="1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839" y="2135456"/>
            <a:ext cx="19291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Tahoma"/>
                <a:cs typeface="Tahoma"/>
              </a:rPr>
              <a:t>К</a:t>
            </a:r>
            <a:r>
              <a:rPr sz="1100" b="1" spc="50" dirty="0">
                <a:latin typeface="Tahoma"/>
                <a:cs typeface="Tahoma"/>
              </a:rPr>
              <a:t>у</a:t>
            </a:r>
            <a:r>
              <a:rPr sz="1100" b="1" spc="45" dirty="0">
                <a:latin typeface="Tahoma"/>
                <a:cs typeface="Tahoma"/>
              </a:rPr>
              <a:t>р</a:t>
            </a:r>
            <a:r>
              <a:rPr sz="1100" b="1" spc="10" dirty="0">
                <a:latin typeface="Tahoma"/>
                <a:cs typeface="Tahoma"/>
              </a:rPr>
              <a:t>а</a:t>
            </a:r>
            <a:r>
              <a:rPr sz="1100" b="1" spc="-15" dirty="0">
                <a:latin typeface="Tahoma"/>
                <a:cs typeface="Tahoma"/>
              </a:rPr>
              <a:t>т</a:t>
            </a:r>
            <a:r>
              <a:rPr sz="1100" b="1" spc="55" dirty="0">
                <a:latin typeface="Tahoma"/>
                <a:cs typeface="Tahoma"/>
              </a:rPr>
              <a:t>ор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-50" dirty="0">
                <a:latin typeface="Tahoma"/>
                <a:cs typeface="Tahoma"/>
              </a:rPr>
              <a:t>-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35" dirty="0">
                <a:latin typeface="Tahoma"/>
                <a:cs typeface="Tahoma"/>
              </a:rPr>
              <a:t>Ло</a:t>
            </a:r>
            <a:r>
              <a:rPr sz="1100" b="1" spc="25" dirty="0">
                <a:latin typeface="Tahoma"/>
                <a:cs typeface="Tahoma"/>
              </a:rPr>
              <a:t>б</a:t>
            </a:r>
            <a:r>
              <a:rPr sz="1100" b="1" spc="40" dirty="0">
                <a:latin typeface="Tahoma"/>
                <a:cs typeface="Tahoma"/>
              </a:rPr>
              <a:t>а</a:t>
            </a:r>
            <a:r>
              <a:rPr sz="1100" b="1" spc="30" dirty="0">
                <a:latin typeface="Tahoma"/>
                <a:cs typeface="Tahoma"/>
              </a:rPr>
              <a:t>с</a:t>
            </a:r>
            <a:r>
              <a:rPr sz="1100" b="1" spc="-10" dirty="0">
                <a:latin typeface="Tahoma"/>
                <a:cs typeface="Tahoma"/>
              </a:rPr>
              <a:t>т</a:t>
            </a:r>
            <a:r>
              <a:rPr sz="1100" b="1" spc="20" dirty="0">
                <a:latin typeface="Tahoma"/>
                <a:cs typeface="Tahoma"/>
              </a:rPr>
              <a:t>ова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155" dirty="0">
                <a:latin typeface="Tahoma"/>
                <a:cs typeface="Tahoma"/>
              </a:rPr>
              <a:t>А</a:t>
            </a:r>
            <a:r>
              <a:rPr sz="1100" b="1" spc="-30" dirty="0">
                <a:latin typeface="Tahoma"/>
                <a:cs typeface="Tahoma"/>
              </a:rPr>
              <a:t>.</a:t>
            </a:r>
            <a:r>
              <a:rPr sz="1100" b="1" spc="155" dirty="0">
                <a:latin typeface="Tahoma"/>
                <a:cs typeface="Tahoma"/>
              </a:rPr>
              <a:t>А</a:t>
            </a:r>
            <a:r>
              <a:rPr sz="1100" b="1" spc="-60" dirty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839" y="2470736"/>
            <a:ext cx="1485900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5" dirty="0">
                <a:latin typeface="Tahoma"/>
                <a:cs typeface="Tahoma"/>
              </a:rPr>
              <a:t>Студенты:</a:t>
            </a:r>
            <a:endParaRPr sz="1100">
              <a:latin typeface="Tahoma"/>
              <a:cs typeface="Tahoma"/>
            </a:endParaRPr>
          </a:p>
          <a:p>
            <a:pPr marL="98425">
              <a:lnSpc>
                <a:spcPct val="100000"/>
              </a:lnSpc>
              <a:spcBef>
                <a:spcPts val="1000"/>
              </a:spcBef>
              <a:tabLst>
                <a:tab pos="469265" algn="l"/>
              </a:tabLst>
            </a:pPr>
            <a:r>
              <a:rPr sz="1100" dirty="0">
                <a:solidFill>
                  <a:srgbClr val="EE7301"/>
                </a:solidFill>
                <a:latin typeface="MS PGothic"/>
                <a:cs typeface="MS PGothic"/>
              </a:rPr>
              <a:t>❏	</a:t>
            </a:r>
            <a:r>
              <a:rPr sz="1100" b="1" spc="20" dirty="0">
                <a:latin typeface="Tahoma"/>
                <a:cs typeface="Tahoma"/>
              </a:rPr>
              <a:t>Ляляев</a:t>
            </a:r>
            <a:r>
              <a:rPr sz="1100" b="1" spc="-45" dirty="0">
                <a:latin typeface="Tahoma"/>
                <a:cs typeface="Tahoma"/>
              </a:rPr>
              <a:t> </a:t>
            </a:r>
            <a:r>
              <a:rPr sz="1100" b="1" dirty="0">
                <a:latin typeface="Tahoma"/>
                <a:cs typeface="Tahoma"/>
              </a:rPr>
              <a:t>Е.С.</a:t>
            </a:r>
            <a:endParaRPr sz="1100">
              <a:latin typeface="Tahoma"/>
              <a:cs typeface="Tahoma"/>
            </a:endParaRPr>
          </a:p>
          <a:p>
            <a:pPr marL="98425">
              <a:lnSpc>
                <a:spcPct val="100000"/>
              </a:lnSpc>
              <a:tabLst>
                <a:tab pos="469265" algn="l"/>
              </a:tabLst>
            </a:pPr>
            <a:r>
              <a:rPr sz="1100" dirty="0">
                <a:solidFill>
                  <a:srgbClr val="EE7301"/>
                </a:solidFill>
                <a:latin typeface="MS PGothic"/>
                <a:cs typeface="MS PGothic"/>
              </a:rPr>
              <a:t>❏	</a:t>
            </a:r>
            <a:r>
              <a:rPr sz="1100" b="1" spc="30" dirty="0">
                <a:latin typeface="Tahoma"/>
                <a:cs typeface="Tahoma"/>
              </a:rPr>
              <a:t>Козырев</a:t>
            </a:r>
            <a:r>
              <a:rPr sz="1100" b="1" spc="-70" dirty="0">
                <a:latin typeface="Tahoma"/>
                <a:cs typeface="Tahoma"/>
              </a:rPr>
              <a:t> </a:t>
            </a:r>
            <a:r>
              <a:rPr sz="1100" b="1" spc="-5" dirty="0">
                <a:latin typeface="Tahoma"/>
                <a:cs typeface="Tahoma"/>
              </a:rPr>
              <a:t>И.И.</a:t>
            </a:r>
            <a:endParaRPr sz="1100">
              <a:latin typeface="Tahoma"/>
              <a:cs typeface="Tahoma"/>
            </a:endParaRPr>
          </a:p>
          <a:p>
            <a:pPr marL="98425">
              <a:lnSpc>
                <a:spcPct val="100000"/>
              </a:lnSpc>
              <a:tabLst>
                <a:tab pos="469265" algn="l"/>
              </a:tabLst>
            </a:pPr>
            <a:r>
              <a:rPr sz="1100" dirty="0">
                <a:solidFill>
                  <a:srgbClr val="EE7301"/>
                </a:solidFill>
                <a:latin typeface="MS PGothic"/>
                <a:cs typeface="MS PGothic"/>
              </a:rPr>
              <a:t>❏	</a:t>
            </a:r>
            <a:r>
              <a:rPr sz="1100" b="1" spc="40" dirty="0">
                <a:latin typeface="Tahoma"/>
                <a:cs typeface="Tahoma"/>
              </a:rPr>
              <a:t>Бычин</a:t>
            </a:r>
            <a:r>
              <a:rPr sz="1100" b="1" spc="-60" dirty="0">
                <a:latin typeface="Tahoma"/>
                <a:cs typeface="Tahoma"/>
              </a:rPr>
              <a:t> </a:t>
            </a:r>
            <a:r>
              <a:rPr sz="1100" b="1" spc="10" dirty="0">
                <a:latin typeface="Tahoma"/>
                <a:cs typeface="Tahoma"/>
              </a:rPr>
              <a:t>Д.М.</a:t>
            </a:r>
            <a:endParaRPr sz="1100">
              <a:latin typeface="Tahoma"/>
              <a:cs typeface="Tahoma"/>
            </a:endParaRPr>
          </a:p>
          <a:p>
            <a:pPr marL="98425">
              <a:lnSpc>
                <a:spcPct val="100000"/>
              </a:lnSpc>
              <a:tabLst>
                <a:tab pos="469265" algn="l"/>
              </a:tabLst>
            </a:pPr>
            <a:r>
              <a:rPr sz="1100" dirty="0">
                <a:solidFill>
                  <a:srgbClr val="EE7301"/>
                </a:solidFill>
                <a:latin typeface="MS PGothic"/>
                <a:cs typeface="MS PGothic"/>
              </a:rPr>
              <a:t>❏	</a:t>
            </a:r>
            <a:r>
              <a:rPr sz="1100" b="1" spc="25" dirty="0">
                <a:latin typeface="Tahoma"/>
                <a:cs typeface="Tahoma"/>
              </a:rPr>
              <a:t>Иванова</a:t>
            </a:r>
            <a:r>
              <a:rPr sz="1100" b="1" spc="-55" dirty="0">
                <a:latin typeface="Tahoma"/>
                <a:cs typeface="Tahoma"/>
              </a:rPr>
              <a:t> </a:t>
            </a:r>
            <a:r>
              <a:rPr sz="1100" b="1" dirty="0">
                <a:latin typeface="Tahoma"/>
                <a:cs typeface="Tahoma"/>
              </a:rPr>
              <a:t>Е.С.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373349"/>
            <a:ext cx="4181475" cy="2770505"/>
            <a:chOff x="0" y="2373349"/>
            <a:chExt cx="4181475" cy="2770505"/>
          </a:xfrm>
        </p:grpSpPr>
        <p:pic>
          <p:nvPicPr>
            <p:cNvPr id="5" name="object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111691"/>
              <a:ext cx="3791414" cy="10318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8424" y="2373349"/>
              <a:ext cx="2332956" cy="17961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4624" y="2430499"/>
              <a:ext cx="2180555" cy="164377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15099" y="2420974"/>
              <a:ext cx="2199640" cy="1663064"/>
            </a:xfrm>
            <a:custGeom>
              <a:avLst/>
              <a:gdLst/>
              <a:ahLst/>
              <a:cxnLst/>
              <a:rect l="l" t="t" r="r" b="b"/>
              <a:pathLst>
                <a:path w="2199640" h="1663064">
                  <a:moveTo>
                    <a:pt x="0" y="0"/>
                  </a:moveTo>
                  <a:lnTo>
                    <a:pt x="2199605" y="0"/>
                  </a:lnTo>
                  <a:lnTo>
                    <a:pt x="2199605" y="1662824"/>
                  </a:lnTo>
                  <a:lnTo>
                    <a:pt x="0" y="1662824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9E30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587222" y="1551120"/>
            <a:ext cx="2782570" cy="532130"/>
            <a:chOff x="4587222" y="1551120"/>
            <a:chExt cx="2782570" cy="532130"/>
          </a:xfrm>
        </p:grpSpPr>
        <p:pic>
          <p:nvPicPr>
            <p:cNvPr id="10" name="object 10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87222" y="1551120"/>
              <a:ext cx="2782200" cy="5319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644372" y="1589219"/>
              <a:ext cx="2668270" cy="417830"/>
            </a:xfrm>
            <a:custGeom>
              <a:avLst/>
              <a:gdLst/>
              <a:ahLst/>
              <a:cxnLst/>
              <a:rect l="l" t="t" r="r" b="b"/>
              <a:pathLst>
                <a:path w="2668270" h="417830">
                  <a:moveTo>
                    <a:pt x="2459099" y="417599"/>
                  </a:moveTo>
                  <a:lnTo>
                    <a:pt x="208799" y="417599"/>
                  </a:lnTo>
                  <a:lnTo>
                    <a:pt x="160924" y="412085"/>
                  </a:lnTo>
                  <a:lnTo>
                    <a:pt x="116975" y="396377"/>
                  </a:lnTo>
                  <a:lnTo>
                    <a:pt x="78206" y="371728"/>
                  </a:lnTo>
                  <a:lnTo>
                    <a:pt x="45871" y="339393"/>
                  </a:lnTo>
                  <a:lnTo>
                    <a:pt x="21222" y="300624"/>
                  </a:lnTo>
                  <a:lnTo>
                    <a:pt x="5514" y="256675"/>
                  </a:lnTo>
                  <a:lnTo>
                    <a:pt x="0" y="208799"/>
                  </a:lnTo>
                  <a:lnTo>
                    <a:pt x="5514" y="160924"/>
                  </a:lnTo>
                  <a:lnTo>
                    <a:pt x="21222" y="116975"/>
                  </a:lnTo>
                  <a:lnTo>
                    <a:pt x="45871" y="78206"/>
                  </a:lnTo>
                  <a:lnTo>
                    <a:pt x="78206" y="45871"/>
                  </a:lnTo>
                  <a:lnTo>
                    <a:pt x="116975" y="21222"/>
                  </a:lnTo>
                  <a:lnTo>
                    <a:pt x="160924" y="5514"/>
                  </a:lnTo>
                  <a:lnTo>
                    <a:pt x="208799" y="0"/>
                  </a:lnTo>
                  <a:lnTo>
                    <a:pt x="2459099" y="0"/>
                  </a:lnTo>
                  <a:lnTo>
                    <a:pt x="2500025" y="4049"/>
                  </a:lnTo>
                  <a:lnTo>
                    <a:pt x="2539004" y="15893"/>
                  </a:lnTo>
                  <a:lnTo>
                    <a:pt x="2574942" y="35080"/>
                  </a:lnTo>
                  <a:lnTo>
                    <a:pt x="2606743" y="61156"/>
                  </a:lnTo>
                  <a:lnTo>
                    <a:pt x="2632818" y="92957"/>
                  </a:lnTo>
                  <a:lnTo>
                    <a:pt x="2652005" y="128895"/>
                  </a:lnTo>
                  <a:lnTo>
                    <a:pt x="2663850" y="167874"/>
                  </a:lnTo>
                  <a:lnTo>
                    <a:pt x="2667899" y="208799"/>
                  </a:lnTo>
                  <a:lnTo>
                    <a:pt x="2662385" y="256675"/>
                  </a:lnTo>
                  <a:lnTo>
                    <a:pt x="2646677" y="300624"/>
                  </a:lnTo>
                  <a:lnTo>
                    <a:pt x="2622028" y="339393"/>
                  </a:lnTo>
                  <a:lnTo>
                    <a:pt x="2589693" y="371728"/>
                  </a:lnTo>
                  <a:lnTo>
                    <a:pt x="2550924" y="396377"/>
                  </a:lnTo>
                  <a:lnTo>
                    <a:pt x="2506975" y="412085"/>
                  </a:lnTo>
                  <a:lnTo>
                    <a:pt x="2459099" y="417599"/>
                  </a:lnTo>
                  <a:close/>
                </a:path>
              </a:pathLst>
            </a:custGeom>
            <a:solidFill>
              <a:srgbClr val="A83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341314" y="1687784"/>
            <a:ext cx="1274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40" dirty="0">
                <a:solidFill>
                  <a:srgbClr val="FFFFFF"/>
                </a:solidFill>
                <a:latin typeface="Verdana"/>
                <a:cs typeface="Verdana"/>
              </a:rPr>
              <a:t>Мероприятия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80800" y="1333500"/>
            <a:ext cx="2484755" cy="769620"/>
            <a:chOff x="680800" y="1333500"/>
            <a:chExt cx="2484755" cy="769620"/>
          </a:xfrm>
        </p:grpSpPr>
        <p:pic>
          <p:nvPicPr>
            <p:cNvPr id="14" name="object 14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00" y="1333500"/>
              <a:ext cx="2484600" cy="7695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37949" y="1371599"/>
              <a:ext cx="2370455" cy="655320"/>
            </a:xfrm>
            <a:custGeom>
              <a:avLst/>
              <a:gdLst/>
              <a:ahLst/>
              <a:cxnLst/>
              <a:rect l="l" t="t" r="r" b="b"/>
              <a:pathLst>
                <a:path w="2370455" h="655319">
                  <a:moveTo>
                    <a:pt x="2042699" y="655199"/>
                  </a:moveTo>
                  <a:lnTo>
                    <a:pt x="327599" y="655199"/>
                  </a:lnTo>
                  <a:lnTo>
                    <a:pt x="279189" y="651647"/>
                  </a:lnTo>
                  <a:lnTo>
                    <a:pt x="232984" y="641329"/>
                  </a:lnTo>
                  <a:lnTo>
                    <a:pt x="189492" y="624752"/>
                  </a:lnTo>
                  <a:lnTo>
                    <a:pt x="149218" y="602421"/>
                  </a:lnTo>
                  <a:lnTo>
                    <a:pt x="112670" y="574845"/>
                  </a:lnTo>
                  <a:lnTo>
                    <a:pt x="80354" y="542529"/>
                  </a:lnTo>
                  <a:lnTo>
                    <a:pt x="52778" y="505981"/>
                  </a:lnTo>
                  <a:lnTo>
                    <a:pt x="30447" y="465707"/>
                  </a:lnTo>
                  <a:lnTo>
                    <a:pt x="13870" y="422215"/>
                  </a:lnTo>
                  <a:lnTo>
                    <a:pt x="3552" y="376010"/>
                  </a:lnTo>
                  <a:lnTo>
                    <a:pt x="0" y="327599"/>
                  </a:lnTo>
                  <a:lnTo>
                    <a:pt x="3552" y="279189"/>
                  </a:lnTo>
                  <a:lnTo>
                    <a:pt x="13870" y="232984"/>
                  </a:lnTo>
                  <a:lnTo>
                    <a:pt x="30447" y="189492"/>
                  </a:lnTo>
                  <a:lnTo>
                    <a:pt x="52778" y="149218"/>
                  </a:lnTo>
                  <a:lnTo>
                    <a:pt x="80354" y="112670"/>
                  </a:lnTo>
                  <a:lnTo>
                    <a:pt x="112670" y="80354"/>
                  </a:lnTo>
                  <a:lnTo>
                    <a:pt x="149218" y="52778"/>
                  </a:lnTo>
                  <a:lnTo>
                    <a:pt x="189492" y="30447"/>
                  </a:lnTo>
                  <a:lnTo>
                    <a:pt x="232984" y="13870"/>
                  </a:lnTo>
                  <a:lnTo>
                    <a:pt x="279189" y="3552"/>
                  </a:lnTo>
                  <a:lnTo>
                    <a:pt x="327599" y="0"/>
                  </a:lnTo>
                  <a:lnTo>
                    <a:pt x="2042699" y="0"/>
                  </a:lnTo>
                  <a:lnTo>
                    <a:pt x="2094257" y="4081"/>
                  </a:lnTo>
                  <a:lnTo>
                    <a:pt x="2144080" y="16081"/>
                  </a:lnTo>
                  <a:lnTo>
                    <a:pt x="2191290" y="35636"/>
                  </a:lnTo>
                  <a:lnTo>
                    <a:pt x="2235005" y="62381"/>
                  </a:lnTo>
                  <a:lnTo>
                    <a:pt x="2274348" y="95951"/>
                  </a:lnTo>
                  <a:lnTo>
                    <a:pt x="2307919" y="135294"/>
                  </a:lnTo>
                  <a:lnTo>
                    <a:pt x="2334664" y="179009"/>
                  </a:lnTo>
                  <a:lnTo>
                    <a:pt x="2354218" y="226219"/>
                  </a:lnTo>
                  <a:lnTo>
                    <a:pt x="2366218" y="276042"/>
                  </a:lnTo>
                  <a:lnTo>
                    <a:pt x="2370299" y="327599"/>
                  </a:lnTo>
                  <a:lnTo>
                    <a:pt x="2366747" y="376010"/>
                  </a:lnTo>
                  <a:lnTo>
                    <a:pt x="2356429" y="422215"/>
                  </a:lnTo>
                  <a:lnTo>
                    <a:pt x="2339852" y="465707"/>
                  </a:lnTo>
                  <a:lnTo>
                    <a:pt x="2317521" y="505981"/>
                  </a:lnTo>
                  <a:lnTo>
                    <a:pt x="2289945" y="542529"/>
                  </a:lnTo>
                  <a:lnTo>
                    <a:pt x="2257629" y="574845"/>
                  </a:lnTo>
                  <a:lnTo>
                    <a:pt x="2221081" y="602421"/>
                  </a:lnTo>
                  <a:lnTo>
                    <a:pt x="2180807" y="624752"/>
                  </a:lnTo>
                  <a:lnTo>
                    <a:pt x="2137315" y="641329"/>
                  </a:lnTo>
                  <a:lnTo>
                    <a:pt x="2091110" y="651647"/>
                  </a:lnTo>
                  <a:lnTo>
                    <a:pt x="2042699" y="655199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71690" y="1406084"/>
            <a:ext cx="1903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170" dirty="0">
                <a:solidFill>
                  <a:srgbClr val="FFFFFF"/>
                </a:solidFill>
                <a:latin typeface="Verdana"/>
                <a:cs typeface="Verdana"/>
              </a:rPr>
              <a:t>Команда </a:t>
            </a:r>
            <a:r>
              <a:rPr sz="1200" spc="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65" dirty="0">
                <a:solidFill>
                  <a:srgbClr val="FFFFFF"/>
                </a:solidFill>
                <a:latin typeface="Verdana"/>
                <a:cs typeface="Verdana"/>
              </a:rPr>
              <a:t>амбассадоров </a:t>
            </a:r>
            <a:r>
              <a:rPr sz="1200" spc="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Verdana"/>
                <a:cs typeface="Verdana"/>
              </a:rPr>
              <a:t>Профессионали</a:t>
            </a:r>
            <a:r>
              <a:rPr sz="1200" spc="4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200" spc="165" dirty="0">
                <a:solidFill>
                  <a:srgbClr val="FFFFFF"/>
                </a:solidFill>
                <a:latin typeface="Verdana"/>
                <a:cs typeface="Verdana"/>
              </a:rPr>
              <a:t>ета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03101" y="80517"/>
            <a:ext cx="4772025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900" b="0" spc="295" dirty="0">
                <a:solidFill>
                  <a:srgbClr val="2C3796"/>
                </a:solidFill>
                <a:latin typeface="Verdana"/>
                <a:cs typeface="Verdana"/>
              </a:rPr>
              <a:t>«Амбассадоры </a:t>
            </a:r>
            <a:r>
              <a:rPr sz="1900" b="0" spc="300" dirty="0">
                <a:solidFill>
                  <a:srgbClr val="2C3796"/>
                </a:solidFill>
                <a:latin typeface="Verdana"/>
                <a:cs typeface="Verdana"/>
              </a:rPr>
              <a:t> </a:t>
            </a:r>
            <a:r>
              <a:rPr sz="1900" b="0" spc="210" dirty="0">
                <a:solidFill>
                  <a:srgbClr val="2C3796"/>
                </a:solidFill>
                <a:latin typeface="Verdana"/>
                <a:cs typeface="Verdana"/>
              </a:rPr>
              <a:t>Профессионалитета» </a:t>
            </a:r>
            <a:r>
              <a:rPr sz="1900" b="0" spc="215" dirty="0">
                <a:solidFill>
                  <a:srgbClr val="2C3796"/>
                </a:solidFill>
                <a:latin typeface="Verdana"/>
                <a:cs typeface="Verdana"/>
              </a:rPr>
              <a:t> </a:t>
            </a:r>
            <a:r>
              <a:rPr sz="1900" b="0" spc="240" dirty="0">
                <a:solidFill>
                  <a:srgbClr val="2C3796"/>
                </a:solidFill>
                <a:latin typeface="Verdana"/>
                <a:cs typeface="Verdana"/>
              </a:rPr>
              <a:t>Рязанский</a:t>
            </a:r>
            <a:r>
              <a:rPr sz="1900" b="0" spc="-290" dirty="0">
                <a:solidFill>
                  <a:srgbClr val="2C3796"/>
                </a:solidFill>
                <a:latin typeface="Verdana"/>
                <a:cs typeface="Verdana"/>
              </a:rPr>
              <a:t> </a:t>
            </a:r>
            <a:r>
              <a:rPr sz="1900" b="0" spc="165" dirty="0">
                <a:solidFill>
                  <a:srgbClr val="2C3796"/>
                </a:solidFill>
                <a:latin typeface="Verdana"/>
                <a:cs typeface="Verdana"/>
              </a:rPr>
              <a:t>колледж</a:t>
            </a:r>
            <a:r>
              <a:rPr sz="1900" b="0" spc="-290" dirty="0">
                <a:solidFill>
                  <a:srgbClr val="2C3796"/>
                </a:solidFill>
                <a:latin typeface="Verdana"/>
                <a:cs typeface="Verdana"/>
              </a:rPr>
              <a:t> </a:t>
            </a:r>
            <a:r>
              <a:rPr sz="1900" b="0" spc="160" dirty="0">
                <a:solidFill>
                  <a:srgbClr val="2C3796"/>
                </a:solidFill>
                <a:latin typeface="Verdana"/>
                <a:cs typeface="Verdana"/>
              </a:rPr>
              <a:t>э</a:t>
            </a:r>
            <a:r>
              <a:rPr sz="1900" b="0" spc="190" dirty="0">
                <a:solidFill>
                  <a:srgbClr val="2C3796"/>
                </a:solidFill>
                <a:latin typeface="Verdana"/>
                <a:cs typeface="Verdana"/>
              </a:rPr>
              <a:t>лектроники</a:t>
            </a:r>
            <a:endParaRPr sz="19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151650" y="2939950"/>
            <a:ext cx="1797685" cy="1593850"/>
            <a:chOff x="7151650" y="2939950"/>
            <a:chExt cx="1797685" cy="1593850"/>
          </a:xfrm>
        </p:grpSpPr>
        <p:pic>
          <p:nvPicPr>
            <p:cNvPr id="19" name="object 19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1650" y="2939950"/>
              <a:ext cx="1797176" cy="159327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7850" y="2997100"/>
              <a:ext cx="1644775" cy="144087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215721" y="2984971"/>
              <a:ext cx="1669414" cy="1465580"/>
            </a:xfrm>
            <a:custGeom>
              <a:avLst/>
              <a:gdLst/>
              <a:ahLst/>
              <a:cxnLst/>
              <a:rect l="l" t="t" r="r" b="b"/>
              <a:pathLst>
                <a:path w="1669415" h="1465579">
                  <a:moveTo>
                    <a:pt x="350431" y="0"/>
                  </a:moveTo>
                  <a:lnTo>
                    <a:pt x="1669033" y="459431"/>
                  </a:lnTo>
                  <a:lnTo>
                    <a:pt x="1318602" y="1465128"/>
                  </a:lnTo>
                  <a:lnTo>
                    <a:pt x="0" y="1005697"/>
                  </a:lnTo>
                  <a:lnTo>
                    <a:pt x="350431" y="0"/>
                  </a:lnTo>
                  <a:close/>
                </a:path>
              </a:pathLst>
            </a:custGeom>
            <a:ln w="19049">
              <a:solidFill>
                <a:srgbClr val="2D2E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201525" y="125850"/>
            <a:ext cx="3942715" cy="1911985"/>
            <a:chOff x="5201525" y="125850"/>
            <a:chExt cx="3942715" cy="1911985"/>
          </a:xfrm>
        </p:grpSpPr>
        <p:pic>
          <p:nvPicPr>
            <p:cNvPr id="23" name="object 2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1525" y="227603"/>
              <a:ext cx="2034300" cy="13374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7724" y="284753"/>
              <a:ext cx="1881899" cy="118499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268199" y="275227"/>
              <a:ext cx="1901189" cy="1204595"/>
            </a:xfrm>
            <a:custGeom>
              <a:avLst/>
              <a:gdLst/>
              <a:ahLst/>
              <a:cxnLst/>
              <a:rect l="l" t="t" r="r" b="b"/>
              <a:pathLst>
                <a:path w="1901190" h="1204595">
                  <a:moveTo>
                    <a:pt x="0" y="303"/>
                  </a:moveTo>
                  <a:lnTo>
                    <a:pt x="1900949" y="0"/>
                  </a:lnTo>
                  <a:lnTo>
                    <a:pt x="1900949" y="1203750"/>
                  </a:lnTo>
                  <a:lnTo>
                    <a:pt x="0" y="1204053"/>
                  </a:lnTo>
                  <a:lnTo>
                    <a:pt x="0" y="303"/>
                  </a:lnTo>
                  <a:close/>
                </a:path>
              </a:pathLst>
            </a:custGeom>
            <a:ln w="19049">
              <a:solidFill>
                <a:srgbClr val="EE7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2472" y="125850"/>
              <a:ext cx="2341527" cy="19119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8673" y="182999"/>
              <a:ext cx="2235898" cy="17595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866599" y="170926"/>
              <a:ext cx="2260600" cy="1783714"/>
            </a:xfrm>
            <a:custGeom>
              <a:avLst/>
              <a:gdLst/>
              <a:ahLst/>
              <a:cxnLst/>
              <a:rect l="l" t="t" r="r" b="b"/>
              <a:pathLst>
                <a:path w="2260600" h="1783714">
                  <a:moveTo>
                    <a:pt x="389200" y="0"/>
                  </a:moveTo>
                  <a:lnTo>
                    <a:pt x="2260047" y="632501"/>
                  </a:lnTo>
                  <a:lnTo>
                    <a:pt x="1870845" y="1783647"/>
                  </a:lnTo>
                  <a:lnTo>
                    <a:pt x="0" y="1151146"/>
                  </a:lnTo>
                  <a:lnTo>
                    <a:pt x="389200" y="0"/>
                  </a:lnTo>
                  <a:close/>
                </a:path>
              </a:pathLst>
            </a:custGeom>
            <a:ln w="19049">
              <a:solidFill>
                <a:srgbClr val="42B4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304400" y="2200612"/>
            <a:ext cx="4101465" cy="2320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275" indent="-409575">
              <a:lnSpc>
                <a:spcPct val="100000"/>
              </a:lnSpc>
              <a:spcBef>
                <a:spcPts val="100"/>
              </a:spcBef>
              <a:buClr>
                <a:srgbClr val="A64D78"/>
              </a:buClr>
              <a:buSzPct val="127272"/>
              <a:buFont typeface="MS PGothic"/>
              <a:buChar char="❑"/>
              <a:tabLst>
                <a:tab pos="421640" algn="l"/>
                <a:tab pos="422275" algn="l"/>
              </a:tabLst>
            </a:pPr>
            <a:r>
              <a:rPr sz="1100" spc="105" dirty="0">
                <a:latin typeface="Tahoma"/>
                <a:cs typeface="Tahoma"/>
              </a:rPr>
              <a:t>Новогодний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105" dirty="0">
                <a:latin typeface="Tahoma"/>
                <a:cs typeface="Tahoma"/>
              </a:rPr>
              <a:t>флешмоб</a:t>
            </a:r>
            <a:r>
              <a:rPr sz="1100" spc="-65" dirty="0">
                <a:latin typeface="Tahoma"/>
                <a:cs typeface="Tahoma"/>
              </a:rPr>
              <a:t> </a:t>
            </a:r>
            <a:r>
              <a:rPr sz="1100" b="1" spc="15" dirty="0">
                <a:latin typeface="Tahoma"/>
                <a:cs typeface="Tahoma"/>
              </a:rPr>
              <a:t>«Новогодняя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волна»</a:t>
            </a:r>
            <a:endParaRPr sz="1100">
              <a:latin typeface="Tahoma"/>
              <a:cs typeface="Tahoma"/>
            </a:endParaRPr>
          </a:p>
          <a:p>
            <a:pPr marL="422275" indent="-409575">
              <a:lnSpc>
                <a:spcPct val="100000"/>
              </a:lnSpc>
              <a:spcBef>
                <a:spcPts val="360"/>
              </a:spcBef>
              <a:buClr>
                <a:srgbClr val="A64D78"/>
              </a:buClr>
              <a:buSzPct val="127272"/>
              <a:buFont typeface="MS PGothic"/>
              <a:buChar char="❑"/>
              <a:tabLst>
                <a:tab pos="421640" algn="l"/>
                <a:tab pos="422275" algn="l"/>
              </a:tabLst>
            </a:pPr>
            <a:r>
              <a:rPr sz="1100" b="1" spc="40" dirty="0">
                <a:latin typeface="Tahoma"/>
                <a:cs typeface="Tahoma"/>
              </a:rPr>
              <a:t>Конкурс</a:t>
            </a:r>
            <a:r>
              <a:rPr sz="1100" b="1" spc="-40" dirty="0">
                <a:latin typeface="Tahoma"/>
                <a:cs typeface="Tahoma"/>
              </a:rPr>
              <a:t> </a:t>
            </a:r>
            <a:r>
              <a:rPr sz="1100" b="1" spc="25" dirty="0">
                <a:latin typeface="Tahoma"/>
                <a:cs typeface="Tahoma"/>
              </a:rPr>
              <a:t>на</a:t>
            </a:r>
            <a:r>
              <a:rPr sz="1100" b="1" spc="-35" dirty="0">
                <a:latin typeface="Tahoma"/>
                <a:cs typeface="Tahoma"/>
              </a:rPr>
              <a:t> </a:t>
            </a:r>
            <a:r>
              <a:rPr sz="1100" b="1" spc="45" dirty="0">
                <a:latin typeface="Tahoma"/>
                <a:cs typeface="Tahoma"/>
              </a:rPr>
              <a:t>создание</a:t>
            </a:r>
            <a:r>
              <a:rPr sz="1100" b="1" spc="-35" dirty="0">
                <a:latin typeface="Tahoma"/>
                <a:cs typeface="Tahoma"/>
              </a:rPr>
              <a:t> </a:t>
            </a:r>
            <a:r>
              <a:rPr sz="1100" b="1" spc="40" dirty="0">
                <a:latin typeface="Tahoma"/>
                <a:cs typeface="Tahoma"/>
              </a:rPr>
              <a:t>гимна</a:t>
            </a:r>
            <a:endParaRPr sz="1100">
              <a:latin typeface="Tahoma"/>
              <a:cs typeface="Tahoma"/>
            </a:endParaRPr>
          </a:p>
          <a:p>
            <a:pPr marL="1905" algn="ctr">
              <a:lnSpc>
                <a:spcPct val="100000"/>
              </a:lnSpc>
              <a:spcBef>
                <a:spcPts val="70"/>
              </a:spcBef>
            </a:pPr>
            <a:r>
              <a:rPr sz="1100" spc="85" dirty="0">
                <a:latin typeface="Tahoma"/>
                <a:cs typeface="Tahoma"/>
              </a:rPr>
              <a:t>федерального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spc="85" dirty="0">
                <a:latin typeface="Tahoma"/>
                <a:cs typeface="Tahoma"/>
              </a:rPr>
              <a:t>проекта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spc="65" dirty="0">
                <a:latin typeface="Tahoma"/>
                <a:cs typeface="Tahoma"/>
              </a:rPr>
              <a:t>«Профессионалитет»</a:t>
            </a:r>
            <a:endParaRPr sz="1100">
              <a:latin typeface="Tahoma"/>
              <a:cs typeface="Tahoma"/>
            </a:endParaRPr>
          </a:p>
          <a:p>
            <a:pPr marL="408940" indent="-408940">
              <a:lnSpc>
                <a:spcPct val="100000"/>
              </a:lnSpc>
              <a:spcBef>
                <a:spcPts val="290"/>
              </a:spcBef>
              <a:buClr>
                <a:srgbClr val="A64D78"/>
              </a:buClr>
              <a:buSzPct val="127272"/>
              <a:buFont typeface="MS PGothic"/>
              <a:buChar char="❑"/>
              <a:tabLst>
                <a:tab pos="408940" algn="l"/>
                <a:tab pos="422275" algn="l"/>
              </a:tabLst>
            </a:pPr>
            <a:r>
              <a:rPr sz="1100" spc="120" dirty="0">
                <a:latin typeface="Tahoma"/>
                <a:cs typeface="Tahoma"/>
              </a:rPr>
              <a:t>Всероссийский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spc="105" dirty="0">
                <a:latin typeface="Tahoma"/>
                <a:cs typeface="Tahoma"/>
              </a:rPr>
              <a:t>флешмоб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spc="15" dirty="0">
                <a:latin typeface="Tahoma"/>
                <a:cs typeface="Tahoma"/>
              </a:rPr>
              <a:t>«</a:t>
            </a:r>
            <a:r>
              <a:rPr sz="1100" b="1" spc="15" dirty="0">
                <a:latin typeface="Tahoma"/>
                <a:cs typeface="Tahoma"/>
              </a:rPr>
              <a:t>Запись</a:t>
            </a:r>
            <a:r>
              <a:rPr sz="1100" b="1" spc="-10" dirty="0">
                <a:latin typeface="Tahoma"/>
                <a:cs typeface="Tahoma"/>
              </a:rPr>
              <a:t> </a:t>
            </a:r>
            <a:r>
              <a:rPr sz="1100" b="1" spc="40" dirty="0">
                <a:latin typeface="Tahoma"/>
                <a:cs typeface="Tahoma"/>
              </a:rPr>
              <a:t>видеовизитки</a:t>
            </a:r>
            <a:endParaRPr sz="1100">
              <a:latin typeface="Tahoma"/>
              <a:cs typeface="Tahoma"/>
            </a:endParaRPr>
          </a:p>
          <a:p>
            <a:pPr marR="50800" algn="ctr">
              <a:lnSpc>
                <a:spcPct val="100000"/>
              </a:lnSpc>
              <a:spcBef>
                <a:spcPts val="70"/>
              </a:spcBef>
            </a:pPr>
            <a:r>
              <a:rPr sz="1100" spc="80" dirty="0">
                <a:latin typeface="Tahoma"/>
                <a:cs typeface="Tahoma"/>
              </a:rPr>
              <a:t>ко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114" dirty="0">
                <a:latin typeface="Tahoma"/>
                <a:cs typeface="Tahoma"/>
              </a:rPr>
              <a:t>Дню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65" dirty="0">
                <a:latin typeface="Tahoma"/>
                <a:cs typeface="Tahoma"/>
              </a:rPr>
              <a:t>студента</a:t>
            </a:r>
            <a:r>
              <a:rPr sz="1100" spc="-65" dirty="0">
                <a:latin typeface="Tahoma"/>
                <a:cs typeface="Tahoma"/>
              </a:rPr>
              <a:t> </a:t>
            </a:r>
            <a:r>
              <a:rPr sz="1100" b="1" spc="-75" dirty="0">
                <a:latin typeface="Tahoma"/>
                <a:cs typeface="Tahoma"/>
              </a:rPr>
              <a:t>«Я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15" dirty="0">
                <a:latin typeface="Tahoma"/>
                <a:cs typeface="Tahoma"/>
              </a:rPr>
              <a:t>в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40" dirty="0">
                <a:latin typeface="Tahoma"/>
                <a:cs typeface="Tahoma"/>
              </a:rPr>
              <a:t>хорошей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10" dirty="0">
                <a:latin typeface="Tahoma"/>
                <a:cs typeface="Tahoma"/>
              </a:rPr>
              <a:t>компании!»</a:t>
            </a:r>
            <a:endParaRPr sz="1100">
              <a:latin typeface="Tahoma"/>
              <a:cs typeface="Tahoma"/>
            </a:endParaRPr>
          </a:p>
          <a:p>
            <a:pPr marL="422275" indent="-409575">
              <a:lnSpc>
                <a:spcPct val="100000"/>
              </a:lnSpc>
              <a:spcBef>
                <a:spcPts val="290"/>
              </a:spcBef>
              <a:buClr>
                <a:srgbClr val="A64D78"/>
              </a:buClr>
              <a:buSzPct val="127272"/>
              <a:buFont typeface="MS PGothic"/>
              <a:buChar char="❑"/>
              <a:tabLst>
                <a:tab pos="421640" algn="l"/>
                <a:tab pos="422275" algn="l"/>
              </a:tabLst>
            </a:pPr>
            <a:r>
              <a:rPr sz="1100" spc="90" dirty="0">
                <a:latin typeface="Tahoma"/>
                <a:cs typeface="Tahoma"/>
              </a:rPr>
              <a:t>«Сборник</a:t>
            </a:r>
            <a:r>
              <a:rPr sz="1100" spc="-80" dirty="0">
                <a:latin typeface="Tahoma"/>
                <a:cs typeface="Tahoma"/>
              </a:rPr>
              <a:t> </a:t>
            </a:r>
            <a:r>
              <a:rPr sz="1100" spc="80" dirty="0">
                <a:latin typeface="Tahoma"/>
                <a:cs typeface="Tahoma"/>
              </a:rPr>
              <a:t>шуток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40" dirty="0">
                <a:latin typeface="Tahoma"/>
                <a:cs typeface="Tahoma"/>
              </a:rPr>
              <a:t>от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80" dirty="0">
                <a:latin typeface="Tahoma"/>
                <a:cs typeface="Tahoma"/>
              </a:rPr>
              <a:t>педагогов</a:t>
            </a:r>
            <a:endParaRPr sz="1100">
              <a:latin typeface="Tahoma"/>
              <a:cs typeface="Tahoma"/>
            </a:endParaRPr>
          </a:p>
          <a:p>
            <a:pPr marL="422275">
              <a:lnSpc>
                <a:spcPct val="100000"/>
              </a:lnSpc>
              <a:spcBef>
                <a:spcPts val="70"/>
              </a:spcBef>
            </a:pPr>
            <a:r>
              <a:rPr sz="1100" b="1" spc="-50" dirty="0">
                <a:latin typeface="Tahoma"/>
                <a:cs typeface="Tahoma"/>
              </a:rPr>
              <a:t>«И</a:t>
            </a:r>
            <a:r>
              <a:rPr sz="1100" b="1" spc="-30" dirty="0">
                <a:latin typeface="Tahoma"/>
                <a:cs typeface="Tahoma"/>
              </a:rPr>
              <a:t> </a:t>
            </a:r>
            <a:r>
              <a:rPr sz="1100" b="1" spc="40" dirty="0">
                <a:latin typeface="Tahoma"/>
                <a:cs typeface="Tahoma"/>
              </a:rPr>
              <a:t>все</a:t>
            </a:r>
            <a:r>
              <a:rPr sz="1100" b="1" spc="-25" dirty="0">
                <a:latin typeface="Tahoma"/>
                <a:cs typeface="Tahoma"/>
              </a:rPr>
              <a:t> </a:t>
            </a:r>
            <a:r>
              <a:rPr sz="1100" b="1" spc="20" dirty="0">
                <a:latin typeface="Tahoma"/>
                <a:cs typeface="Tahoma"/>
              </a:rPr>
              <a:t>засмеялись»</a:t>
            </a:r>
            <a:endParaRPr sz="1100">
              <a:latin typeface="Tahoma"/>
              <a:cs typeface="Tahoma"/>
            </a:endParaRPr>
          </a:p>
          <a:p>
            <a:pPr marL="422275" indent="-409575">
              <a:lnSpc>
                <a:spcPct val="100000"/>
              </a:lnSpc>
              <a:spcBef>
                <a:spcPts val="290"/>
              </a:spcBef>
              <a:buClr>
                <a:srgbClr val="A64D78"/>
              </a:buClr>
              <a:buSzPct val="127272"/>
              <a:buFont typeface="MS PGothic"/>
              <a:buChar char="❑"/>
              <a:tabLst>
                <a:tab pos="421640" algn="l"/>
                <a:tab pos="422275" algn="l"/>
              </a:tabLst>
            </a:pPr>
            <a:r>
              <a:rPr sz="1100" spc="75" dirty="0">
                <a:latin typeface="Tahoma"/>
                <a:cs typeface="Tahoma"/>
              </a:rPr>
              <a:t>«Создание</a:t>
            </a:r>
            <a:r>
              <a:rPr sz="1100" spc="-65" dirty="0">
                <a:latin typeface="Tahoma"/>
                <a:cs typeface="Tahoma"/>
              </a:rPr>
              <a:t> </a:t>
            </a:r>
            <a:r>
              <a:rPr sz="1100" spc="85" dirty="0">
                <a:latin typeface="Tahoma"/>
                <a:cs typeface="Tahoma"/>
              </a:rPr>
              <a:t>стикерпака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b="1" spc="-5" dirty="0">
                <a:latin typeface="Tahoma"/>
                <a:cs typeface="Tahoma"/>
              </a:rPr>
              <a:t>«Будь</a:t>
            </a:r>
            <a:r>
              <a:rPr sz="1100" b="1" spc="-20" dirty="0">
                <a:latin typeface="Tahoma"/>
                <a:cs typeface="Tahoma"/>
              </a:rPr>
              <a:t> </a:t>
            </a:r>
            <a:r>
              <a:rPr sz="1100" b="1" spc="15" dirty="0">
                <a:latin typeface="Tahoma"/>
                <a:cs typeface="Tahoma"/>
              </a:rPr>
              <a:t>СПОк»</a:t>
            </a:r>
            <a:endParaRPr sz="1100">
              <a:latin typeface="Tahoma"/>
              <a:cs typeface="Tahoma"/>
            </a:endParaRPr>
          </a:p>
          <a:p>
            <a:pPr marL="422275" indent="-409575">
              <a:lnSpc>
                <a:spcPct val="100000"/>
              </a:lnSpc>
              <a:spcBef>
                <a:spcPts val="359"/>
              </a:spcBef>
              <a:buClr>
                <a:srgbClr val="A64D78"/>
              </a:buClr>
              <a:buSzPct val="127272"/>
              <a:buFont typeface="MS PGothic"/>
              <a:buChar char="❑"/>
              <a:tabLst>
                <a:tab pos="421640" algn="l"/>
                <a:tab pos="422275" algn="l"/>
              </a:tabLst>
            </a:pPr>
            <a:r>
              <a:rPr sz="1100" spc="160" dirty="0">
                <a:latin typeface="Tahoma"/>
                <a:cs typeface="Tahoma"/>
              </a:rPr>
              <a:t>В</a:t>
            </a:r>
            <a:r>
              <a:rPr sz="1100" spc="114" dirty="0">
                <a:latin typeface="Tahoma"/>
                <a:cs typeface="Tahoma"/>
              </a:rPr>
              <a:t>серо</a:t>
            </a:r>
            <a:r>
              <a:rPr sz="1100" spc="90" dirty="0">
                <a:latin typeface="Tahoma"/>
                <a:cs typeface="Tahoma"/>
              </a:rPr>
              <a:t>с</a:t>
            </a:r>
            <a:r>
              <a:rPr sz="1100" spc="114" dirty="0">
                <a:latin typeface="Tahoma"/>
                <a:cs typeface="Tahoma"/>
              </a:rPr>
              <a:t>сийс</a:t>
            </a:r>
            <a:r>
              <a:rPr sz="1100" spc="100" dirty="0">
                <a:latin typeface="Tahoma"/>
                <a:cs typeface="Tahoma"/>
              </a:rPr>
              <a:t>к</a:t>
            </a:r>
            <a:r>
              <a:rPr sz="1100" spc="70" dirty="0">
                <a:latin typeface="Tahoma"/>
                <a:cs typeface="Tahoma"/>
              </a:rPr>
              <a:t>ая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110" dirty="0">
                <a:latin typeface="Tahoma"/>
                <a:cs typeface="Tahoma"/>
              </a:rPr>
              <a:t>э</a:t>
            </a:r>
            <a:r>
              <a:rPr sz="1100" spc="90" dirty="0">
                <a:latin typeface="Tahoma"/>
                <a:cs typeface="Tahoma"/>
              </a:rPr>
              <a:t>с</a:t>
            </a:r>
            <a:r>
              <a:rPr sz="1100" spc="50" dirty="0">
                <a:latin typeface="Tahoma"/>
                <a:cs typeface="Tahoma"/>
              </a:rPr>
              <a:t>таф</a:t>
            </a:r>
            <a:r>
              <a:rPr sz="1100" spc="20" dirty="0">
                <a:latin typeface="Tahoma"/>
                <a:cs typeface="Tahoma"/>
              </a:rPr>
              <a:t>е</a:t>
            </a:r>
            <a:r>
              <a:rPr sz="1100" spc="35" dirty="0">
                <a:latin typeface="Tahoma"/>
                <a:cs typeface="Tahoma"/>
              </a:rPr>
              <a:t>та</a:t>
            </a:r>
            <a:endParaRPr sz="1100">
              <a:latin typeface="Tahoma"/>
              <a:cs typeface="Tahoma"/>
            </a:endParaRPr>
          </a:p>
          <a:p>
            <a:pPr marL="422275">
              <a:lnSpc>
                <a:spcPct val="100000"/>
              </a:lnSpc>
              <a:spcBef>
                <a:spcPts val="70"/>
              </a:spcBef>
            </a:pPr>
            <a:r>
              <a:rPr sz="1100" b="1" spc="-155" dirty="0">
                <a:latin typeface="Tahoma"/>
                <a:cs typeface="Tahoma"/>
              </a:rPr>
              <a:t>«</a:t>
            </a:r>
            <a:r>
              <a:rPr sz="1100" b="1" spc="-114" dirty="0">
                <a:latin typeface="Tahoma"/>
                <a:cs typeface="Tahoma"/>
              </a:rPr>
              <a:t>10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45" dirty="0">
                <a:latin typeface="Tahoma"/>
                <a:cs typeface="Tahoma"/>
              </a:rPr>
              <a:t>вопро</a:t>
            </a:r>
            <a:r>
              <a:rPr sz="1100" b="1" spc="30" dirty="0">
                <a:latin typeface="Tahoma"/>
                <a:cs typeface="Tahoma"/>
              </a:rPr>
              <a:t>с</a:t>
            </a:r>
            <a:r>
              <a:rPr sz="1100" b="1" spc="25" dirty="0">
                <a:latin typeface="Tahoma"/>
                <a:cs typeface="Tahoma"/>
              </a:rPr>
              <a:t>ов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40" dirty="0">
                <a:latin typeface="Tahoma"/>
                <a:cs typeface="Tahoma"/>
              </a:rPr>
              <a:t>на</a:t>
            </a:r>
            <a:r>
              <a:rPr sz="1100" b="1" spc="30" dirty="0">
                <a:latin typeface="Tahoma"/>
                <a:cs typeface="Tahoma"/>
              </a:rPr>
              <a:t>ставни</a:t>
            </a:r>
            <a:r>
              <a:rPr sz="1100" b="1" spc="-5" dirty="0">
                <a:latin typeface="Tahoma"/>
                <a:cs typeface="Tahoma"/>
              </a:rPr>
              <a:t>к</a:t>
            </a:r>
            <a:r>
              <a:rPr sz="1100" b="1" spc="-55" dirty="0">
                <a:latin typeface="Tahoma"/>
                <a:cs typeface="Tahoma"/>
              </a:rPr>
              <a:t>у»</a:t>
            </a:r>
            <a:endParaRPr sz="1100">
              <a:latin typeface="Tahoma"/>
              <a:cs typeface="Tahoma"/>
            </a:endParaRPr>
          </a:p>
          <a:p>
            <a:pPr marL="422275" indent="-409575">
              <a:lnSpc>
                <a:spcPct val="100000"/>
              </a:lnSpc>
              <a:spcBef>
                <a:spcPts val="290"/>
              </a:spcBef>
              <a:buClr>
                <a:srgbClr val="A64D78"/>
              </a:buClr>
              <a:buSzPct val="127272"/>
              <a:buFont typeface="MS PGothic"/>
              <a:buChar char="❑"/>
              <a:tabLst>
                <a:tab pos="421640" algn="l"/>
                <a:tab pos="422275" algn="l"/>
              </a:tabLst>
            </a:pPr>
            <a:r>
              <a:rPr sz="1100" spc="120" dirty="0">
                <a:latin typeface="Tahoma"/>
                <a:cs typeface="Tahoma"/>
              </a:rPr>
              <a:t>Всероссийский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100" dirty="0">
                <a:latin typeface="Tahoma"/>
                <a:cs typeface="Tahoma"/>
              </a:rPr>
              <a:t>классный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75" dirty="0">
                <a:latin typeface="Tahoma"/>
                <a:cs typeface="Tahoma"/>
              </a:rPr>
              <a:t>час</a:t>
            </a:r>
            <a:endParaRPr sz="1100">
              <a:latin typeface="Tahoma"/>
              <a:cs typeface="Tahoma"/>
            </a:endParaRPr>
          </a:p>
          <a:p>
            <a:pPr marL="422275">
              <a:lnSpc>
                <a:spcPct val="100000"/>
              </a:lnSpc>
              <a:spcBef>
                <a:spcPts val="70"/>
              </a:spcBef>
            </a:pPr>
            <a:r>
              <a:rPr sz="1100" b="1" spc="15" dirty="0">
                <a:latin typeface="Tahoma"/>
                <a:cs typeface="Tahoma"/>
              </a:rPr>
              <a:t>«Профессионалитет: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15" dirty="0">
                <a:latin typeface="Tahoma"/>
                <a:cs typeface="Tahoma"/>
              </a:rPr>
              <a:t>ты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15" dirty="0">
                <a:latin typeface="Tahoma"/>
                <a:cs typeface="Tahoma"/>
              </a:rPr>
              <a:t>в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40" dirty="0">
                <a:latin typeface="Tahoma"/>
                <a:cs typeface="Tahoma"/>
              </a:rPr>
              <a:t>хорошей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10" dirty="0">
                <a:latin typeface="Tahoma"/>
                <a:cs typeface="Tahoma"/>
              </a:rPr>
              <a:t>компании!»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1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7A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</TotalTime>
  <Words>1136</Words>
  <Application>Microsoft Office PowerPoint</Application>
  <PresentationFormat>Экран (16:9)</PresentationFormat>
  <Paragraphs>213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MS PGothic</vt:lpstr>
      <vt:lpstr>Arial</vt:lpstr>
      <vt:lpstr>Calibri</vt:lpstr>
      <vt:lpstr>Lucida Sans Unicode</vt:lpstr>
      <vt:lpstr>Nirmala UI</vt:lpstr>
      <vt:lpstr>Segoe UI Symbol</vt:lpstr>
      <vt:lpstr>Tahoma</vt:lpstr>
      <vt:lpstr>Times New Roman</vt:lpstr>
      <vt:lpstr>Verdana</vt:lpstr>
      <vt:lpstr>Office Theme</vt:lpstr>
      <vt:lpstr>Популяризация федерального  проекта «Профессионалитет»:  проектная деятельность в карьерном  проектировании</vt:lpstr>
      <vt:lpstr>Презентация PowerPoint</vt:lpstr>
      <vt:lpstr>ОБРАЗОВАТЕЛЬНО-ПРОИЗВОДСТВЕННЫЙ  ЦЕНТР (КЛАСТЕР) «МАШИНОСТРОЕНИЕ» в Рязанской области</vt:lpstr>
      <vt:lpstr>ПРОГРАММА ПОПУЛЯРИЗАЦИИ ФП «ПРОФЕССИОНАЛИТЕТ» в Рязанской области</vt:lpstr>
      <vt:lpstr>ПРОГРАММА ПОПУЛЯРИЗАЦИИ ФП «ПРОФЕССИОНАЛИТЕТ»</vt:lpstr>
      <vt:lpstr>Мероприятия за первое полугодие 2023</vt:lpstr>
      <vt:lpstr>Мероприятия за первое полугодие 2023</vt:lpstr>
      <vt:lpstr>Проект «Амбассадоры Профессионалитета» в 2022 г.</vt:lpstr>
      <vt:lpstr>«Амбассадоры  Профессионалитета»  Рязанский колледж электроники</vt:lpstr>
      <vt:lpstr>КАРЬЕРНАЯ КАРТА ВЫПУСКНИКА ПРОГРАММ</vt:lpstr>
      <vt:lpstr>Презентация PowerPoint</vt:lpstr>
      <vt:lpstr>Презентация PowerPoint</vt:lpstr>
      <vt:lpstr>СОЦИАЛЬНЫЕ СЕТИ ОБРАЗОВАТЕЛЬНО-ПРОИЗВОДСТВЕННЫЙ</vt:lpstr>
      <vt:lpstr>НАШИ КОНТАКТЫ: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Выступление 20.04.2023 Плаунова А.И..pptx</dc:title>
  <dc:creator>Надежда В. Межорина</dc:creator>
  <cp:lastModifiedBy>Андрей Яцемирский</cp:lastModifiedBy>
  <cp:revision>13</cp:revision>
  <dcterms:created xsi:type="dcterms:W3CDTF">2023-08-14T12:36:56Z</dcterms:created>
  <dcterms:modified xsi:type="dcterms:W3CDTF">2024-03-22T07:16:39Z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