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F1A0CF-368E-4BBE-A3C7-68874FC6B26A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6F820F-C342-4CBD-AB45-31D4227F9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C5E5-6EAE-4355-BD8D-A61E984EA086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2044-7C65-48FD-BB20-7DEF19D51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990E-4091-4B9B-B420-1C21D8EBF7C4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F7BE-DC1A-4D6F-9B2A-DB46B1C3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FA61-812B-4CA0-8651-230B47C97D15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30C9-C4D7-43F2-B60B-9A5A8364A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DC1AEF-C6F8-4BF7-B5A3-CD67700886C7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6C0A7F-CC39-49AB-A0BF-824348192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8751C-CA86-4AD0-AA8D-472590E8E9E5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308BE-9DF5-485C-BD58-F0F9FC37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1ABD6-07E0-4F2A-A37D-6CD2E73650A4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63AE6-61CD-4892-958A-BFFEAB5E2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BEE42-5181-4738-B5BF-270274540DFA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1E3AAE-C624-4301-9FD5-6652463FE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CC5C-0A73-46DB-BDCD-1578503B3F5C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6FB1-560D-4138-A5BA-98961F174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B1F252-91DB-49C3-91F6-A8D98FB56FB4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1F4675-3F67-41C6-A98C-E152144DE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27DB73-B7CF-41B2-A991-1AF2B896A0E2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219305-54B8-4C18-B3FD-6D2B620EF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E8E8E7A-E20B-4DA7-85ED-3FA201814220}" type="datetimeFigureOut">
              <a:rPr lang="ru-RU"/>
              <a:pPr>
                <a:defRPr/>
              </a:pPr>
              <a:t>05.02.2022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B88B94-285B-4886-A301-2AF36CEF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821184" y="1021181"/>
            <a:ext cx="10786368" cy="3860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23 февраля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День защитника отечества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928688"/>
            <a:ext cx="492918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5"/>
            <a:ext cx="35004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3929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285875" y="10001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Миномет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429000" y="3071813"/>
            <a:ext cx="1785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2857500" y="500062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785938" y="1214438"/>
            <a:ext cx="29289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643313"/>
            <a:ext cx="2667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286000"/>
            <a:ext cx="2786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74832" flipH="1">
            <a:off x="6232525" y="595313"/>
            <a:ext cx="2786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1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5929313" y="114300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Танк Т-34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3286125" y="3286125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2643188" y="6027738"/>
            <a:ext cx="6500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7000875" y="33575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Танк Т-64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6786563" y="5000625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Times New Roman" pitchFamily="18" charset="0"/>
                <a:cs typeface="Times New Roman" pitchFamily="18" charset="0"/>
              </a:rPr>
              <a:t>Плавающий танк ПТ-76</a:t>
            </a:r>
          </a:p>
        </p:txBody>
      </p:sp>
      <p:pic>
        <p:nvPicPr>
          <p:cNvPr id="23563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4071938"/>
            <a:ext cx="3143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4214813" y="564356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Танк Т-90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3817">
            <a:off x="320675" y="2732088"/>
            <a:ext cx="16240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16511">
            <a:off x="428625" y="642938"/>
            <a:ext cx="3857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857250"/>
            <a:ext cx="4143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680423">
            <a:off x="144463" y="1306513"/>
            <a:ext cx="13573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99574" flipH="1">
            <a:off x="84138" y="4543425"/>
            <a:ext cx="22526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1214438" y="1785938"/>
            <a:ext cx="50720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2143125" y="2786063"/>
            <a:ext cx="3357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</a:p>
        </p:txBody>
      </p:sp>
      <p:pic>
        <p:nvPicPr>
          <p:cNvPr id="24585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4357688"/>
            <a:ext cx="19288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3071813" y="621506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Шеврон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0" y="52149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Пистолет ТТ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500063" y="4143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Бинокль</a:t>
            </a:r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0" y="221456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Ручная граната</a:t>
            </a:r>
          </a:p>
        </p:txBody>
      </p:sp>
      <p:sp>
        <p:nvSpPr>
          <p:cNvPr id="24590" name="TextBox 16"/>
          <p:cNvSpPr txBox="1">
            <a:spLocks noChangeArrowheads="1"/>
          </p:cNvSpPr>
          <p:nvPr/>
        </p:nvSpPr>
        <p:spPr bwMode="auto">
          <a:xfrm>
            <a:off x="0" y="5000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Автомат 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428625"/>
            <a:ext cx="3214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357563" y="5429250"/>
            <a:ext cx="5500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</a:p>
        </p:txBody>
      </p:sp>
      <p:pic>
        <p:nvPicPr>
          <p:cNvPr id="25605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143000"/>
            <a:ext cx="3143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857750" y="50006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Спуск танка</a:t>
            </a:r>
          </a:p>
        </p:txBody>
      </p:sp>
      <p:pic>
        <p:nvPicPr>
          <p:cNvPr id="25607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1857375"/>
            <a:ext cx="1285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7143750" y="3500438"/>
            <a:ext cx="178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Высадка десанта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4286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5286375"/>
            <a:ext cx="364331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4071938" y="2286000"/>
            <a:ext cx="5072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</a:p>
        </p:txBody>
      </p:sp>
      <p:pic>
        <p:nvPicPr>
          <p:cNvPr id="26630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838" y="3143250"/>
            <a:ext cx="47291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6000750" y="16430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КА-52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5857875" y="62865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МИГ -29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4500563" y="47863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МИ-26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25" y="5103813"/>
            <a:ext cx="6997700" cy="1754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857250"/>
            <a:ext cx="4714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2076">
            <a:off x="7604125" y="4632325"/>
            <a:ext cx="1143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10297">
            <a:off x="671513" y="2714625"/>
            <a:ext cx="17272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0" y="857250"/>
            <a:ext cx="2928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</a:p>
        </p:txBody>
      </p:sp>
      <p:pic>
        <p:nvPicPr>
          <p:cNvPr id="15366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5072063"/>
            <a:ext cx="3071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5089">
            <a:off x="7697788" y="931863"/>
            <a:ext cx="1214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357563" y="457200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</a:rPr>
              <a:t>Ратники Древней Руси</a:t>
            </a:r>
            <a:endParaRPr lang="ru-RU" sz="4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857250"/>
            <a:ext cx="39862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42875" y="1071563"/>
            <a:ext cx="4643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</a:p>
        </p:txBody>
      </p:sp>
      <p:pic>
        <p:nvPicPr>
          <p:cNvPr id="16388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68761">
            <a:off x="1377156" y="2455069"/>
            <a:ext cx="21431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857375" y="28575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Самострел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 rot="919661">
            <a:off x="2309813" y="3968750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Алебарда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 rot="1439033">
            <a:off x="3144838" y="51054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Чекан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 rot="1634619">
            <a:off x="1873250" y="54054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Топор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3857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571875" y="714375"/>
            <a:ext cx="5572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</a:p>
        </p:txBody>
      </p:sp>
      <p:pic>
        <p:nvPicPr>
          <p:cNvPr id="17412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3867150"/>
            <a:ext cx="1428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7429500" y="521493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Якорь</a:t>
            </a:r>
          </a:p>
        </p:txBody>
      </p:sp>
      <p:pic>
        <p:nvPicPr>
          <p:cNvPr id="17414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786313"/>
            <a:ext cx="1214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715000" y="64881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Фонарь</a:t>
            </a:r>
          </a:p>
        </p:txBody>
      </p:sp>
      <p:pic>
        <p:nvPicPr>
          <p:cNvPr id="1741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500313"/>
            <a:ext cx="1714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6715125" y="485775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Штурвал</a:t>
            </a:r>
          </a:p>
        </p:txBody>
      </p:sp>
      <p:pic>
        <p:nvPicPr>
          <p:cNvPr id="17418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8067">
            <a:off x="3962400" y="2762250"/>
            <a:ext cx="157956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5072063" y="3286125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Морской устав</a:t>
            </a:r>
          </a:p>
        </p:txBody>
      </p:sp>
      <p:pic>
        <p:nvPicPr>
          <p:cNvPr id="17420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500563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3286125" y="5929313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Песочные часы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92306">
            <a:off x="494507" y="3071018"/>
            <a:ext cx="23050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64165">
            <a:off x="2074069" y="3569494"/>
            <a:ext cx="13525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85813"/>
            <a:ext cx="27003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785813"/>
            <a:ext cx="4357687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1243">
            <a:off x="3019425" y="1019175"/>
            <a:ext cx="2498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</a:rPr>
              <a:t>Легкая кавалерия</a:t>
            </a:r>
            <a:endParaRPr lang="ru-RU" sz="4200" dirty="0">
              <a:solidFill>
                <a:srgbClr val="0070C0"/>
              </a:solidFill>
            </a:endParaRPr>
          </a:p>
        </p:txBody>
      </p:sp>
      <p:sp>
        <p:nvSpPr>
          <p:cNvPr id="18439" name="Прямоугольник 4"/>
          <p:cNvSpPr>
            <a:spLocks noChangeArrowheads="1"/>
          </p:cNvSpPr>
          <p:nvPr/>
        </p:nvSpPr>
        <p:spPr bwMode="auto">
          <a:xfrm>
            <a:off x="1143000" y="2071688"/>
            <a:ext cx="4071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конях преследовала врага и проводили разведывательные операции</a:t>
            </a:r>
          </a:p>
        </p:txBody>
      </p:sp>
      <p:sp>
        <p:nvSpPr>
          <p:cNvPr id="18440" name="TextBox 5"/>
          <p:cNvSpPr txBox="1">
            <a:spLocks noChangeArrowheads="1"/>
          </p:cNvSpPr>
          <p:nvPr/>
        </p:nvSpPr>
        <p:spPr bwMode="auto">
          <a:xfrm>
            <a:off x="1214438" y="1500188"/>
            <a:ext cx="207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3286125" y="12858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Удила</a:t>
            </a:r>
          </a:p>
        </p:txBody>
      </p:sp>
      <p:pic>
        <p:nvPicPr>
          <p:cNvPr id="18442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3571875"/>
            <a:ext cx="9239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3714750" y="450056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Стремена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642938" y="51435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Мушкетон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 rot="833740">
            <a:off x="785813" y="37861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Сабля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857750"/>
            <a:ext cx="4714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571500"/>
            <a:ext cx="55006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785938"/>
            <a:ext cx="3071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86125"/>
            <a:ext cx="4572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7929563" y="135731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Аэроплан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7215188" y="2857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Броневик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7572375" y="450056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Пулемет «Максим»</a:t>
            </a: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6143625" y="648811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Танк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2928938" y="4500563"/>
            <a:ext cx="2500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Lucida Sans Unicode" pitchFamily="34" charset="0"/>
              </a:rPr>
              <a:t>Победа в бою зависела от того, насколько хорошо армия технически оснащена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6037">
            <a:off x="174625" y="301625"/>
            <a:ext cx="235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42938"/>
            <a:ext cx="4214812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5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0" y="2000250"/>
            <a:ext cx="26431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70C0"/>
                </a:solidFill>
                <a:latin typeface="Lucida Sans Unicode" pitchFamily="34" charset="0"/>
              </a:rPr>
              <a:t>Андреевский флаг – главный флаг Военно-морского флота России</a:t>
            </a:r>
          </a:p>
        </p:txBody>
      </p:sp>
      <p:pic>
        <p:nvPicPr>
          <p:cNvPr id="20486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785813"/>
            <a:ext cx="22145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3714750"/>
            <a:ext cx="264318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500313" y="492918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Ракетный катер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3571875" y="3286125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Учебный парусник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3357563" y="5715000"/>
            <a:ext cx="1357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88"/>
            <a:ext cx="43624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285875"/>
            <a:ext cx="3929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75"/>
            <a:ext cx="3857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Моряки-подводники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714750" y="1428750"/>
            <a:ext cx="25003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572250" y="32146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Торпедная атака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5214938" y="65008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Ракетный залп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221</Words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Microsoft Office</cp:lastModifiedBy>
  <cp:revision>97</cp:revision>
  <dcterms:modified xsi:type="dcterms:W3CDTF">2022-02-05T17:04:29Z</dcterms:modified>
</cp:coreProperties>
</file>